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3"/>
  </p:notesMasterIdLst>
  <p:handoutMasterIdLst>
    <p:handoutMasterId r:id="rId34"/>
  </p:handoutMasterIdLst>
  <p:sldIdLst>
    <p:sldId id="300" r:id="rId5"/>
    <p:sldId id="301" r:id="rId6"/>
    <p:sldId id="303" r:id="rId7"/>
    <p:sldId id="304" r:id="rId8"/>
    <p:sldId id="330" r:id="rId9"/>
    <p:sldId id="328" r:id="rId10"/>
    <p:sldId id="327" r:id="rId11"/>
    <p:sldId id="317" r:id="rId12"/>
    <p:sldId id="329" r:id="rId13"/>
    <p:sldId id="318" r:id="rId14"/>
    <p:sldId id="322" r:id="rId15"/>
    <p:sldId id="319" r:id="rId16"/>
    <p:sldId id="324" r:id="rId17"/>
    <p:sldId id="310" r:id="rId18"/>
    <p:sldId id="320" r:id="rId19"/>
    <p:sldId id="323" r:id="rId20"/>
    <p:sldId id="321" r:id="rId21"/>
    <p:sldId id="325" r:id="rId22"/>
    <p:sldId id="326" r:id="rId23"/>
    <p:sldId id="312" r:id="rId24"/>
    <p:sldId id="313" r:id="rId25"/>
    <p:sldId id="302" r:id="rId26"/>
    <p:sldId id="305" r:id="rId27"/>
    <p:sldId id="306" r:id="rId28"/>
    <p:sldId id="307" r:id="rId29"/>
    <p:sldId id="308" r:id="rId30"/>
    <p:sldId id="309" r:id="rId31"/>
    <p:sldId id="31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5A69E514-E9F1-469E-8082-B5FB139FB2BF}">
          <p14:sldIdLst>
            <p14:sldId id="300"/>
            <p14:sldId id="301"/>
            <p14:sldId id="303"/>
            <p14:sldId id="304"/>
            <p14:sldId id="330"/>
            <p14:sldId id="328"/>
            <p14:sldId id="327"/>
            <p14:sldId id="317"/>
            <p14:sldId id="329"/>
            <p14:sldId id="318"/>
            <p14:sldId id="322"/>
            <p14:sldId id="319"/>
            <p14:sldId id="324"/>
            <p14:sldId id="310"/>
            <p14:sldId id="320"/>
            <p14:sldId id="323"/>
            <p14:sldId id="321"/>
            <p14:sldId id="325"/>
            <p14:sldId id="326"/>
            <p14:sldId id="312"/>
            <p14:sldId id="313"/>
            <p14:sldId id="302"/>
            <p14:sldId id="305"/>
            <p14:sldId id="306"/>
            <p14:sldId id="307"/>
            <p14:sldId id="308"/>
            <p14:sldId id="309"/>
            <p14:sldId id="31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00"/>
    <a:srgbClr val="EFEAE7"/>
    <a:srgbClr val="003416"/>
    <a:srgbClr val="FB77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13" autoAdjust="0"/>
    <p:restoredTop sz="94682"/>
  </p:normalViewPr>
  <p:slideViewPr>
    <p:cSldViewPr snapToGrid="0">
      <p:cViewPr varScale="1">
        <p:scale>
          <a:sx n="78" d="100"/>
          <a:sy n="78" d="100"/>
        </p:scale>
        <p:origin x="912" y="77"/>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4CC9C7-F911-4C2F-86CB-C52CFA538859}"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IN"/>
        </a:p>
      </dgm:t>
    </dgm:pt>
    <dgm:pt modelId="{2417A7BC-797F-4B74-9BCA-3DF2743966CA}">
      <dgm:prSet phldrT="[Text]"/>
      <dgm:spPr/>
      <dgm:t>
        <a:bodyPr/>
        <a:lstStyle/>
        <a:p>
          <a:r>
            <a:rPr lang="en-IN" dirty="0" err="1"/>
            <a:t>CarbonEase</a:t>
          </a:r>
          <a:endParaRPr lang="en-IN" dirty="0"/>
        </a:p>
      </dgm:t>
    </dgm:pt>
    <dgm:pt modelId="{B6D65AA2-0E86-47F6-80B8-6CB0951EAC21}" type="parTrans" cxnId="{A6120158-2EFB-4E30-A0FE-EABB769D508F}">
      <dgm:prSet/>
      <dgm:spPr/>
      <dgm:t>
        <a:bodyPr/>
        <a:lstStyle/>
        <a:p>
          <a:endParaRPr lang="en-IN"/>
        </a:p>
      </dgm:t>
    </dgm:pt>
    <dgm:pt modelId="{2F6A4E1C-F10B-4123-A834-E42A97E4CA83}" type="sibTrans" cxnId="{A6120158-2EFB-4E30-A0FE-EABB769D508F}">
      <dgm:prSet/>
      <dgm:spPr/>
      <dgm:t>
        <a:bodyPr/>
        <a:lstStyle/>
        <a:p>
          <a:endParaRPr lang="en-IN"/>
        </a:p>
      </dgm:t>
    </dgm:pt>
    <dgm:pt modelId="{9AA8294C-2EF8-4442-AE24-85CED227214C}">
      <dgm:prSet phldrT="[Text]"/>
      <dgm:spPr/>
      <dgm:t>
        <a:bodyPr/>
        <a:lstStyle/>
        <a:p>
          <a:r>
            <a:rPr lang="en-IN" dirty="0"/>
            <a:t>Target Audience</a:t>
          </a:r>
        </a:p>
      </dgm:t>
    </dgm:pt>
    <dgm:pt modelId="{A28C61C1-FBDE-4565-A711-AD2E276F97FA}" type="parTrans" cxnId="{16CFD583-160A-4CC8-8E42-C59382F8605E}">
      <dgm:prSet/>
      <dgm:spPr/>
      <dgm:t>
        <a:bodyPr/>
        <a:lstStyle/>
        <a:p>
          <a:endParaRPr lang="en-IN"/>
        </a:p>
      </dgm:t>
    </dgm:pt>
    <dgm:pt modelId="{1FA1822E-A2D7-48F5-AA6F-001AB6BB3CE0}" type="sibTrans" cxnId="{16CFD583-160A-4CC8-8E42-C59382F8605E}">
      <dgm:prSet/>
      <dgm:spPr/>
      <dgm:t>
        <a:bodyPr/>
        <a:lstStyle/>
        <a:p>
          <a:endParaRPr lang="en-IN"/>
        </a:p>
      </dgm:t>
    </dgm:pt>
    <dgm:pt modelId="{20E4DC1D-250A-4669-AAB9-56ED9A81F0D8}">
      <dgm:prSet phldrT="[Text]"/>
      <dgm:spPr/>
      <dgm:t>
        <a:bodyPr/>
        <a:lstStyle/>
        <a:p>
          <a:r>
            <a:rPr lang="en-IN" dirty="0"/>
            <a:t>Individual</a:t>
          </a:r>
        </a:p>
      </dgm:t>
    </dgm:pt>
    <dgm:pt modelId="{4AAC3CD3-91B5-44AB-AE72-BAC0CC2502B5}" type="parTrans" cxnId="{49F47566-A7A0-4EEC-804F-65814F219244}">
      <dgm:prSet/>
      <dgm:spPr/>
      <dgm:t>
        <a:bodyPr/>
        <a:lstStyle/>
        <a:p>
          <a:endParaRPr lang="en-IN"/>
        </a:p>
      </dgm:t>
    </dgm:pt>
    <dgm:pt modelId="{16F352A1-4339-4A77-9E30-3CD07E892CD0}" type="sibTrans" cxnId="{49F47566-A7A0-4EEC-804F-65814F219244}">
      <dgm:prSet/>
      <dgm:spPr/>
      <dgm:t>
        <a:bodyPr/>
        <a:lstStyle/>
        <a:p>
          <a:endParaRPr lang="en-IN"/>
        </a:p>
      </dgm:t>
    </dgm:pt>
    <dgm:pt modelId="{E1D94815-9C18-41C4-A558-59FD0944B6DC}">
      <dgm:prSet phldrT="[Text]"/>
      <dgm:spPr/>
      <dgm:t>
        <a:bodyPr/>
        <a:lstStyle/>
        <a:p>
          <a:r>
            <a:rPr lang="en-IN" dirty="0"/>
            <a:t>Businesses</a:t>
          </a:r>
        </a:p>
      </dgm:t>
    </dgm:pt>
    <dgm:pt modelId="{99BEB3F3-0DD0-4654-9A74-0E9DCADABCF2}" type="parTrans" cxnId="{B2EF6F23-5A69-4009-A097-1AE0CA0E7DBD}">
      <dgm:prSet/>
      <dgm:spPr/>
      <dgm:t>
        <a:bodyPr/>
        <a:lstStyle/>
        <a:p>
          <a:endParaRPr lang="en-IN"/>
        </a:p>
      </dgm:t>
    </dgm:pt>
    <dgm:pt modelId="{9F216F92-F7B5-4FE2-A4CE-49189D73BE0F}" type="sibTrans" cxnId="{B2EF6F23-5A69-4009-A097-1AE0CA0E7DBD}">
      <dgm:prSet/>
      <dgm:spPr/>
      <dgm:t>
        <a:bodyPr/>
        <a:lstStyle/>
        <a:p>
          <a:endParaRPr lang="en-IN"/>
        </a:p>
      </dgm:t>
    </dgm:pt>
    <dgm:pt modelId="{53304419-4188-4682-8F0A-2D1017DBEC1F}">
      <dgm:prSet phldrT="[Text]"/>
      <dgm:spPr/>
      <dgm:t>
        <a:bodyPr/>
        <a:lstStyle/>
        <a:p>
          <a:r>
            <a:rPr lang="en-IN" dirty="0"/>
            <a:t>User Needs</a:t>
          </a:r>
        </a:p>
      </dgm:t>
    </dgm:pt>
    <dgm:pt modelId="{45829A7F-D2CF-4FE3-A012-55B842FC6E77}" type="parTrans" cxnId="{3C1E5AC9-25E6-4623-A41C-B64D6EE0268A}">
      <dgm:prSet/>
      <dgm:spPr/>
      <dgm:t>
        <a:bodyPr/>
        <a:lstStyle/>
        <a:p>
          <a:endParaRPr lang="en-IN"/>
        </a:p>
      </dgm:t>
    </dgm:pt>
    <dgm:pt modelId="{E9C5775F-A3AA-44EA-A868-7802F6793906}" type="sibTrans" cxnId="{3C1E5AC9-25E6-4623-A41C-B64D6EE0268A}">
      <dgm:prSet/>
      <dgm:spPr/>
      <dgm:t>
        <a:bodyPr/>
        <a:lstStyle/>
        <a:p>
          <a:endParaRPr lang="en-IN"/>
        </a:p>
      </dgm:t>
    </dgm:pt>
    <dgm:pt modelId="{1C11B291-4603-4C48-90F1-9DEC0798D768}">
      <dgm:prSet phldrT="[Text]"/>
      <dgm:spPr/>
      <dgm:t>
        <a:bodyPr/>
        <a:lstStyle/>
        <a:p>
          <a:r>
            <a:rPr lang="en-IN" dirty="0"/>
            <a:t>Lack Of Awareness</a:t>
          </a:r>
        </a:p>
      </dgm:t>
    </dgm:pt>
    <dgm:pt modelId="{CB8000B1-5788-425F-8B6B-ACCA5463F884}" type="parTrans" cxnId="{81F3E107-20C7-4A88-BFEA-1C546DC6E902}">
      <dgm:prSet/>
      <dgm:spPr/>
      <dgm:t>
        <a:bodyPr/>
        <a:lstStyle/>
        <a:p>
          <a:endParaRPr lang="en-IN"/>
        </a:p>
      </dgm:t>
    </dgm:pt>
    <dgm:pt modelId="{4A6D0DE8-93F4-4EB5-86C2-EBFC02A99B7C}" type="sibTrans" cxnId="{81F3E107-20C7-4A88-BFEA-1C546DC6E902}">
      <dgm:prSet/>
      <dgm:spPr/>
      <dgm:t>
        <a:bodyPr/>
        <a:lstStyle/>
        <a:p>
          <a:endParaRPr lang="en-IN"/>
        </a:p>
      </dgm:t>
    </dgm:pt>
    <dgm:pt modelId="{831818A5-98DA-4CCC-A9F9-17FC9D309A37}">
      <dgm:prSet phldrT="[Text]"/>
      <dgm:spPr/>
      <dgm:t>
        <a:bodyPr/>
        <a:lstStyle/>
        <a:p>
          <a:r>
            <a:rPr lang="en-IN" dirty="0"/>
            <a:t>User Pain Points</a:t>
          </a:r>
        </a:p>
      </dgm:t>
    </dgm:pt>
    <dgm:pt modelId="{77A1A742-4BCD-4090-9AE2-2DF40A608AFF}" type="parTrans" cxnId="{41B2DC27-63BA-40E1-8865-85A84802EF20}">
      <dgm:prSet/>
      <dgm:spPr/>
      <dgm:t>
        <a:bodyPr/>
        <a:lstStyle/>
        <a:p>
          <a:endParaRPr lang="en-IN"/>
        </a:p>
      </dgm:t>
    </dgm:pt>
    <dgm:pt modelId="{549095F8-E3F1-491F-BC70-E46C50D6A6ED}" type="sibTrans" cxnId="{41B2DC27-63BA-40E1-8865-85A84802EF20}">
      <dgm:prSet/>
      <dgm:spPr/>
      <dgm:t>
        <a:bodyPr/>
        <a:lstStyle/>
        <a:p>
          <a:endParaRPr lang="en-IN"/>
        </a:p>
      </dgm:t>
    </dgm:pt>
    <dgm:pt modelId="{AE0A524E-B06C-4A76-A08E-325368D01E17}">
      <dgm:prSet phldrT="[Text]"/>
      <dgm:spPr/>
      <dgm:t>
        <a:bodyPr/>
        <a:lstStyle/>
        <a:p>
          <a:r>
            <a:rPr lang="en-IN" dirty="0"/>
            <a:t>Difficulty in Tracking</a:t>
          </a:r>
        </a:p>
      </dgm:t>
    </dgm:pt>
    <dgm:pt modelId="{69E9595F-0597-4329-A0FC-C4928F723329}" type="parTrans" cxnId="{BB4147B7-B5C2-4D3E-99C9-70DCAAEDAA02}">
      <dgm:prSet/>
      <dgm:spPr/>
      <dgm:t>
        <a:bodyPr/>
        <a:lstStyle/>
        <a:p>
          <a:endParaRPr lang="en-IN"/>
        </a:p>
      </dgm:t>
    </dgm:pt>
    <dgm:pt modelId="{FF750000-BCE8-455A-839C-6DA9E03986B3}" type="sibTrans" cxnId="{BB4147B7-B5C2-4D3E-99C9-70DCAAEDAA02}">
      <dgm:prSet/>
      <dgm:spPr/>
      <dgm:t>
        <a:bodyPr/>
        <a:lstStyle/>
        <a:p>
          <a:endParaRPr lang="en-IN"/>
        </a:p>
      </dgm:t>
    </dgm:pt>
    <dgm:pt modelId="{C669F1F4-9869-48C2-88C7-3CA09F8423BF}">
      <dgm:prSet phldrT="[Text]"/>
      <dgm:spPr/>
      <dgm:t>
        <a:bodyPr/>
        <a:lstStyle/>
        <a:p>
          <a:r>
            <a:rPr lang="en-IN" dirty="0"/>
            <a:t>Current Market</a:t>
          </a:r>
        </a:p>
      </dgm:t>
    </dgm:pt>
    <dgm:pt modelId="{71C9D3B8-299D-4980-AF17-BC10351DD72A}" type="parTrans" cxnId="{24219EDC-7973-4804-85DD-D3CDAE63136F}">
      <dgm:prSet/>
      <dgm:spPr/>
      <dgm:t>
        <a:bodyPr/>
        <a:lstStyle/>
        <a:p>
          <a:endParaRPr lang="en-IN"/>
        </a:p>
      </dgm:t>
    </dgm:pt>
    <dgm:pt modelId="{DB3F233D-FCB0-4604-A2D1-A3C358FA46A3}" type="sibTrans" cxnId="{24219EDC-7973-4804-85DD-D3CDAE63136F}">
      <dgm:prSet/>
      <dgm:spPr/>
      <dgm:t>
        <a:bodyPr/>
        <a:lstStyle/>
        <a:p>
          <a:endParaRPr lang="en-IN"/>
        </a:p>
      </dgm:t>
    </dgm:pt>
    <dgm:pt modelId="{55464126-349A-45BE-8B6A-14757B9711E4}">
      <dgm:prSet phldrT="[Text]"/>
      <dgm:spPr/>
      <dgm:t>
        <a:bodyPr/>
        <a:lstStyle/>
        <a:p>
          <a:r>
            <a:rPr lang="en-IN" dirty="0"/>
            <a:t>Trends in Sustainability</a:t>
          </a:r>
        </a:p>
      </dgm:t>
    </dgm:pt>
    <dgm:pt modelId="{8546CF2A-763D-4055-ADFD-83BBA086B520}" type="parTrans" cxnId="{919F761B-7D36-4CFF-BFD1-BFC8564E6B9B}">
      <dgm:prSet/>
      <dgm:spPr/>
      <dgm:t>
        <a:bodyPr/>
        <a:lstStyle/>
        <a:p>
          <a:endParaRPr lang="en-IN"/>
        </a:p>
      </dgm:t>
    </dgm:pt>
    <dgm:pt modelId="{B8923852-F27D-4B65-8B7D-5810ECE4F597}" type="sibTrans" cxnId="{919F761B-7D36-4CFF-BFD1-BFC8564E6B9B}">
      <dgm:prSet/>
      <dgm:spPr/>
      <dgm:t>
        <a:bodyPr/>
        <a:lstStyle/>
        <a:p>
          <a:endParaRPr lang="en-IN"/>
        </a:p>
      </dgm:t>
    </dgm:pt>
    <dgm:pt modelId="{0939C62D-A66A-4344-AD28-88622A59E0D5}">
      <dgm:prSet phldrT="[Text]"/>
      <dgm:spPr/>
      <dgm:t>
        <a:bodyPr/>
        <a:lstStyle/>
        <a:p>
          <a:r>
            <a:rPr lang="en-IN" dirty="0"/>
            <a:t>Challenges</a:t>
          </a:r>
        </a:p>
      </dgm:t>
    </dgm:pt>
    <dgm:pt modelId="{B40DFD68-1ABA-463C-A415-40C2F23BB5CA}" type="parTrans" cxnId="{9393E79E-6281-43E6-A1BD-3ABE67E942D4}">
      <dgm:prSet/>
      <dgm:spPr/>
      <dgm:t>
        <a:bodyPr/>
        <a:lstStyle/>
        <a:p>
          <a:endParaRPr lang="en-IN"/>
        </a:p>
      </dgm:t>
    </dgm:pt>
    <dgm:pt modelId="{DB372E31-0886-4C0F-863D-7E3139D82EB1}" type="sibTrans" cxnId="{9393E79E-6281-43E6-A1BD-3ABE67E942D4}">
      <dgm:prSet/>
      <dgm:spPr/>
      <dgm:t>
        <a:bodyPr/>
        <a:lstStyle/>
        <a:p>
          <a:endParaRPr lang="en-IN"/>
        </a:p>
      </dgm:t>
    </dgm:pt>
    <dgm:pt modelId="{084ED99D-760F-4404-AEC9-93E3E71427C8}">
      <dgm:prSet phldrT="[Text]"/>
      <dgm:spPr/>
      <dgm:t>
        <a:bodyPr/>
        <a:lstStyle/>
        <a:p>
          <a:r>
            <a:rPr lang="en-IN" dirty="0"/>
            <a:t>Potential Opportunities</a:t>
          </a:r>
        </a:p>
      </dgm:t>
    </dgm:pt>
    <dgm:pt modelId="{D4A01D09-6226-40A5-BD01-260C268F9430}" type="parTrans" cxnId="{D75116BB-BC07-46D5-AAF2-B9558077F65E}">
      <dgm:prSet/>
      <dgm:spPr/>
      <dgm:t>
        <a:bodyPr/>
        <a:lstStyle/>
        <a:p>
          <a:endParaRPr lang="en-IN"/>
        </a:p>
      </dgm:t>
    </dgm:pt>
    <dgm:pt modelId="{CFCD7790-3F57-49E1-8540-3A440CA4D707}" type="sibTrans" cxnId="{D75116BB-BC07-46D5-AAF2-B9558077F65E}">
      <dgm:prSet/>
      <dgm:spPr/>
      <dgm:t>
        <a:bodyPr/>
        <a:lstStyle/>
        <a:p>
          <a:endParaRPr lang="en-IN"/>
        </a:p>
      </dgm:t>
    </dgm:pt>
    <dgm:pt modelId="{132AB12B-8B45-487C-913D-FC1C1A448F0E}">
      <dgm:prSet phldrT="[Text]"/>
      <dgm:spPr/>
      <dgm:t>
        <a:bodyPr/>
        <a:lstStyle/>
        <a:p>
          <a:r>
            <a:rPr lang="en-IN" dirty="0"/>
            <a:t>Core Problem Analysis</a:t>
          </a:r>
        </a:p>
      </dgm:t>
    </dgm:pt>
    <dgm:pt modelId="{66B0F7A9-5B23-42B8-83D9-85D857420E19}" type="parTrans" cxnId="{1D7AB471-037F-43D3-834F-97FC808488EB}">
      <dgm:prSet/>
      <dgm:spPr/>
      <dgm:t>
        <a:bodyPr/>
        <a:lstStyle/>
        <a:p>
          <a:endParaRPr lang="en-IN"/>
        </a:p>
      </dgm:t>
    </dgm:pt>
    <dgm:pt modelId="{1D18C0EE-98D4-4B85-9A54-9F300066DD9A}" type="sibTrans" cxnId="{1D7AB471-037F-43D3-834F-97FC808488EB}">
      <dgm:prSet/>
      <dgm:spPr/>
      <dgm:t>
        <a:bodyPr/>
        <a:lstStyle/>
        <a:p>
          <a:endParaRPr lang="en-IN"/>
        </a:p>
      </dgm:t>
    </dgm:pt>
    <dgm:pt modelId="{F2F5474B-1C26-4075-BD77-B487D186F847}">
      <dgm:prSet phldrT="[Text]"/>
      <dgm:spPr/>
      <dgm:t>
        <a:bodyPr/>
        <a:lstStyle/>
        <a:p>
          <a:r>
            <a:rPr lang="en-IN" dirty="0"/>
            <a:t>Problem Focus Area</a:t>
          </a:r>
        </a:p>
      </dgm:t>
    </dgm:pt>
    <dgm:pt modelId="{CB1EE04F-3DE2-4A08-B2E0-72C807655909}" type="parTrans" cxnId="{AEAC6AD1-E44E-4816-A230-9244F64A4798}">
      <dgm:prSet/>
      <dgm:spPr/>
      <dgm:t>
        <a:bodyPr/>
        <a:lstStyle/>
        <a:p>
          <a:endParaRPr lang="en-IN"/>
        </a:p>
      </dgm:t>
    </dgm:pt>
    <dgm:pt modelId="{9599C21E-AE14-4157-9DE0-8C90D8FA366A}" type="sibTrans" cxnId="{AEAC6AD1-E44E-4816-A230-9244F64A4798}">
      <dgm:prSet/>
      <dgm:spPr/>
      <dgm:t>
        <a:bodyPr/>
        <a:lstStyle/>
        <a:p>
          <a:endParaRPr lang="en-IN"/>
        </a:p>
      </dgm:t>
    </dgm:pt>
    <dgm:pt modelId="{35C14811-DC70-4657-A053-F7437177E5C4}">
      <dgm:prSet phldrT="[Text]"/>
      <dgm:spPr/>
      <dgm:t>
        <a:bodyPr/>
        <a:lstStyle/>
        <a:p>
          <a:r>
            <a:rPr lang="en-IN" dirty="0"/>
            <a:t>Impact of the Problem</a:t>
          </a:r>
        </a:p>
      </dgm:t>
    </dgm:pt>
    <dgm:pt modelId="{F718D8E2-CAEE-46C7-B731-1A0F4B53AE5D}" type="parTrans" cxnId="{E381CDFF-6A4F-42E5-90DD-D59BB76FD109}">
      <dgm:prSet/>
      <dgm:spPr/>
      <dgm:t>
        <a:bodyPr/>
        <a:lstStyle/>
        <a:p>
          <a:endParaRPr lang="en-IN"/>
        </a:p>
      </dgm:t>
    </dgm:pt>
    <dgm:pt modelId="{75883BCB-E8F6-413D-9CD6-06A35E18576F}" type="sibTrans" cxnId="{E381CDFF-6A4F-42E5-90DD-D59BB76FD109}">
      <dgm:prSet/>
      <dgm:spPr/>
      <dgm:t>
        <a:bodyPr/>
        <a:lstStyle/>
        <a:p>
          <a:endParaRPr lang="en-IN"/>
        </a:p>
      </dgm:t>
    </dgm:pt>
    <dgm:pt modelId="{90CF8E5D-E868-491B-B82E-333171184E30}" type="pres">
      <dgm:prSet presAssocID="{534CC9C7-F911-4C2F-86CB-C52CFA538859}" presName="hierChild1" presStyleCnt="0">
        <dgm:presLayoutVars>
          <dgm:orgChart val="1"/>
          <dgm:chPref val="1"/>
          <dgm:dir/>
          <dgm:animOne val="branch"/>
          <dgm:animLvl val="lvl"/>
          <dgm:resizeHandles/>
        </dgm:presLayoutVars>
      </dgm:prSet>
      <dgm:spPr/>
    </dgm:pt>
    <dgm:pt modelId="{EC9BC63B-DFEA-488A-8CAE-CA21E0C3710F}" type="pres">
      <dgm:prSet presAssocID="{2417A7BC-797F-4B74-9BCA-3DF2743966CA}" presName="hierRoot1" presStyleCnt="0">
        <dgm:presLayoutVars>
          <dgm:hierBranch val="init"/>
        </dgm:presLayoutVars>
      </dgm:prSet>
      <dgm:spPr/>
    </dgm:pt>
    <dgm:pt modelId="{CBA60772-7415-483E-B849-3D9EB3B45C6F}" type="pres">
      <dgm:prSet presAssocID="{2417A7BC-797F-4B74-9BCA-3DF2743966CA}" presName="rootComposite1" presStyleCnt="0"/>
      <dgm:spPr/>
    </dgm:pt>
    <dgm:pt modelId="{9BF630E8-CA2B-4487-87FC-CD5AF863E0C0}" type="pres">
      <dgm:prSet presAssocID="{2417A7BC-797F-4B74-9BCA-3DF2743966CA}" presName="rootText1" presStyleLbl="node0" presStyleIdx="0" presStyleCnt="1">
        <dgm:presLayoutVars>
          <dgm:chPref val="3"/>
        </dgm:presLayoutVars>
      </dgm:prSet>
      <dgm:spPr/>
    </dgm:pt>
    <dgm:pt modelId="{258A09DF-671F-43C5-A471-A102640AE285}" type="pres">
      <dgm:prSet presAssocID="{2417A7BC-797F-4B74-9BCA-3DF2743966CA}" presName="rootConnector1" presStyleLbl="node1" presStyleIdx="0" presStyleCnt="0"/>
      <dgm:spPr/>
    </dgm:pt>
    <dgm:pt modelId="{A77BD42D-E022-4C57-A3EF-0B078FB46531}" type="pres">
      <dgm:prSet presAssocID="{2417A7BC-797F-4B74-9BCA-3DF2743966CA}" presName="hierChild2" presStyleCnt="0"/>
      <dgm:spPr/>
    </dgm:pt>
    <dgm:pt modelId="{D267A847-8CEC-4199-9903-86BA02671FE4}" type="pres">
      <dgm:prSet presAssocID="{66B0F7A9-5B23-42B8-83D9-85D857420E19}" presName="Name37" presStyleLbl="parChTrans1D2" presStyleIdx="0" presStyleCnt="5"/>
      <dgm:spPr/>
    </dgm:pt>
    <dgm:pt modelId="{823ED6D5-F6AA-4C94-A2B3-402A20DD0444}" type="pres">
      <dgm:prSet presAssocID="{132AB12B-8B45-487C-913D-FC1C1A448F0E}" presName="hierRoot2" presStyleCnt="0">
        <dgm:presLayoutVars>
          <dgm:hierBranch val="init"/>
        </dgm:presLayoutVars>
      </dgm:prSet>
      <dgm:spPr/>
    </dgm:pt>
    <dgm:pt modelId="{05E62A58-9F67-44B6-868D-26A18937AF4D}" type="pres">
      <dgm:prSet presAssocID="{132AB12B-8B45-487C-913D-FC1C1A448F0E}" presName="rootComposite" presStyleCnt="0"/>
      <dgm:spPr/>
    </dgm:pt>
    <dgm:pt modelId="{76D4CA25-E711-44D7-A64D-33E964C0978A}" type="pres">
      <dgm:prSet presAssocID="{132AB12B-8B45-487C-913D-FC1C1A448F0E}" presName="rootText" presStyleLbl="node2" presStyleIdx="0" presStyleCnt="5">
        <dgm:presLayoutVars>
          <dgm:chPref val="3"/>
        </dgm:presLayoutVars>
      </dgm:prSet>
      <dgm:spPr/>
    </dgm:pt>
    <dgm:pt modelId="{43547147-41F6-4FC5-B884-6BCBFC39B115}" type="pres">
      <dgm:prSet presAssocID="{132AB12B-8B45-487C-913D-FC1C1A448F0E}" presName="rootConnector" presStyleLbl="node2" presStyleIdx="0" presStyleCnt="5"/>
      <dgm:spPr/>
    </dgm:pt>
    <dgm:pt modelId="{291BEED5-2B46-4AF6-8575-4510BFA0EFD1}" type="pres">
      <dgm:prSet presAssocID="{132AB12B-8B45-487C-913D-FC1C1A448F0E}" presName="hierChild4" presStyleCnt="0"/>
      <dgm:spPr/>
    </dgm:pt>
    <dgm:pt modelId="{B29974A7-C6A7-4847-A9EB-4F6FA9F8BC52}" type="pres">
      <dgm:prSet presAssocID="{CB1EE04F-3DE2-4A08-B2E0-72C807655909}" presName="Name37" presStyleLbl="parChTrans1D3" presStyleIdx="0" presStyleCnt="9"/>
      <dgm:spPr/>
    </dgm:pt>
    <dgm:pt modelId="{370B5072-D77C-460C-B545-F7E94A6042BD}" type="pres">
      <dgm:prSet presAssocID="{F2F5474B-1C26-4075-BD77-B487D186F847}" presName="hierRoot2" presStyleCnt="0">
        <dgm:presLayoutVars>
          <dgm:hierBranch val="init"/>
        </dgm:presLayoutVars>
      </dgm:prSet>
      <dgm:spPr/>
    </dgm:pt>
    <dgm:pt modelId="{47F926FE-A4D6-44F6-9C28-31A4C81402D2}" type="pres">
      <dgm:prSet presAssocID="{F2F5474B-1C26-4075-BD77-B487D186F847}" presName="rootComposite" presStyleCnt="0"/>
      <dgm:spPr/>
    </dgm:pt>
    <dgm:pt modelId="{5A574C3B-99BF-4479-B03A-00F4359A7E4B}" type="pres">
      <dgm:prSet presAssocID="{F2F5474B-1C26-4075-BD77-B487D186F847}" presName="rootText" presStyleLbl="node3" presStyleIdx="0" presStyleCnt="9">
        <dgm:presLayoutVars>
          <dgm:chPref val="3"/>
        </dgm:presLayoutVars>
      </dgm:prSet>
      <dgm:spPr/>
    </dgm:pt>
    <dgm:pt modelId="{5E0DE078-AD16-4B14-AC7E-31CA27936ABF}" type="pres">
      <dgm:prSet presAssocID="{F2F5474B-1C26-4075-BD77-B487D186F847}" presName="rootConnector" presStyleLbl="node3" presStyleIdx="0" presStyleCnt="9"/>
      <dgm:spPr/>
    </dgm:pt>
    <dgm:pt modelId="{85E48EE6-EA1A-4C9D-B025-43508EB3AC8A}" type="pres">
      <dgm:prSet presAssocID="{F2F5474B-1C26-4075-BD77-B487D186F847}" presName="hierChild4" presStyleCnt="0"/>
      <dgm:spPr/>
    </dgm:pt>
    <dgm:pt modelId="{46124DBE-E110-47AC-9686-C242FCD51D12}" type="pres">
      <dgm:prSet presAssocID="{F2F5474B-1C26-4075-BD77-B487D186F847}" presName="hierChild5" presStyleCnt="0"/>
      <dgm:spPr/>
    </dgm:pt>
    <dgm:pt modelId="{6B886A05-6218-4950-B48B-3A00C70EF8C4}" type="pres">
      <dgm:prSet presAssocID="{F718D8E2-CAEE-46C7-B731-1A0F4B53AE5D}" presName="Name37" presStyleLbl="parChTrans1D3" presStyleIdx="1" presStyleCnt="9"/>
      <dgm:spPr/>
    </dgm:pt>
    <dgm:pt modelId="{DFFFC8E7-97D5-4389-AD75-474B62C02674}" type="pres">
      <dgm:prSet presAssocID="{35C14811-DC70-4657-A053-F7437177E5C4}" presName="hierRoot2" presStyleCnt="0">
        <dgm:presLayoutVars>
          <dgm:hierBranch val="init"/>
        </dgm:presLayoutVars>
      </dgm:prSet>
      <dgm:spPr/>
    </dgm:pt>
    <dgm:pt modelId="{0A9F26F1-0C5A-46EF-A4F3-1FBA03F9A1F5}" type="pres">
      <dgm:prSet presAssocID="{35C14811-DC70-4657-A053-F7437177E5C4}" presName="rootComposite" presStyleCnt="0"/>
      <dgm:spPr/>
    </dgm:pt>
    <dgm:pt modelId="{01CF36B9-A42C-4B9E-99D7-BB51231DA72F}" type="pres">
      <dgm:prSet presAssocID="{35C14811-DC70-4657-A053-F7437177E5C4}" presName="rootText" presStyleLbl="node3" presStyleIdx="1" presStyleCnt="9">
        <dgm:presLayoutVars>
          <dgm:chPref val="3"/>
        </dgm:presLayoutVars>
      </dgm:prSet>
      <dgm:spPr/>
    </dgm:pt>
    <dgm:pt modelId="{FFC3C9C3-D6C2-4957-A0ED-28144D59FF80}" type="pres">
      <dgm:prSet presAssocID="{35C14811-DC70-4657-A053-F7437177E5C4}" presName="rootConnector" presStyleLbl="node3" presStyleIdx="1" presStyleCnt="9"/>
      <dgm:spPr/>
    </dgm:pt>
    <dgm:pt modelId="{7022B101-B6C6-456E-B157-E142DB3D97AC}" type="pres">
      <dgm:prSet presAssocID="{35C14811-DC70-4657-A053-F7437177E5C4}" presName="hierChild4" presStyleCnt="0"/>
      <dgm:spPr/>
    </dgm:pt>
    <dgm:pt modelId="{0BFB28CB-411E-4D03-A67D-19B5784DE720}" type="pres">
      <dgm:prSet presAssocID="{35C14811-DC70-4657-A053-F7437177E5C4}" presName="hierChild5" presStyleCnt="0"/>
      <dgm:spPr/>
    </dgm:pt>
    <dgm:pt modelId="{A95097CE-1833-4F25-BA6B-EAD561A1D49C}" type="pres">
      <dgm:prSet presAssocID="{132AB12B-8B45-487C-913D-FC1C1A448F0E}" presName="hierChild5" presStyleCnt="0"/>
      <dgm:spPr/>
    </dgm:pt>
    <dgm:pt modelId="{AD5ABAB0-E109-4A69-BAEC-D96D4BE29E04}" type="pres">
      <dgm:prSet presAssocID="{A28C61C1-FBDE-4565-A711-AD2E276F97FA}" presName="Name37" presStyleLbl="parChTrans1D2" presStyleIdx="1" presStyleCnt="5"/>
      <dgm:spPr/>
    </dgm:pt>
    <dgm:pt modelId="{C5740062-F73C-48BD-8E20-C5CA37BCE521}" type="pres">
      <dgm:prSet presAssocID="{9AA8294C-2EF8-4442-AE24-85CED227214C}" presName="hierRoot2" presStyleCnt="0">
        <dgm:presLayoutVars>
          <dgm:hierBranch val="init"/>
        </dgm:presLayoutVars>
      </dgm:prSet>
      <dgm:spPr/>
    </dgm:pt>
    <dgm:pt modelId="{56FFF942-0E66-4F19-B97C-DC788ED21209}" type="pres">
      <dgm:prSet presAssocID="{9AA8294C-2EF8-4442-AE24-85CED227214C}" presName="rootComposite" presStyleCnt="0"/>
      <dgm:spPr/>
    </dgm:pt>
    <dgm:pt modelId="{71E872CE-9FB0-46D5-A8C0-EE8DEA2D115F}" type="pres">
      <dgm:prSet presAssocID="{9AA8294C-2EF8-4442-AE24-85CED227214C}" presName="rootText" presStyleLbl="node2" presStyleIdx="1" presStyleCnt="5">
        <dgm:presLayoutVars>
          <dgm:chPref val="3"/>
        </dgm:presLayoutVars>
      </dgm:prSet>
      <dgm:spPr/>
    </dgm:pt>
    <dgm:pt modelId="{7A0FD3DB-A325-4C3B-B0B9-0C5AC06E2D9C}" type="pres">
      <dgm:prSet presAssocID="{9AA8294C-2EF8-4442-AE24-85CED227214C}" presName="rootConnector" presStyleLbl="node2" presStyleIdx="1" presStyleCnt="5"/>
      <dgm:spPr/>
    </dgm:pt>
    <dgm:pt modelId="{3CA90060-AD42-47E0-A307-CBD40167DFA2}" type="pres">
      <dgm:prSet presAssocID="{9AA8294C-2EF8-4442-AE24-85CED227214C}" presName="hierChild4" presStyleCnt="0"/>
      <dgm:spPr/>
    </dgm:pt>
    <dgm:pt modelId="{D45EFD67-CD5F-43AC-99B9-716D5622FFA1}" type="pres">
      <dgm:prSet presAssocID="{4AAC3CD3-91B5-44AB-AE72-BAC0CC2502B5}" presName="Name37" presStyleLbl="parChTrans1D3" presStyleIdx="2" presStyleCnt="9"/>
      <dgm:spPr/>
    </dgm:pt>
    <dgm:pt modelId="{C593742F-9852-4ECC-B891-8BA51EB99C78}" type="pres">
      <dgm:prSet presAssocID="{20E4DC1D-250A-4669-AAB9-56ED9A81F0D8}" presName="hierRoot2" presStyleCnt="0">
        <dgm:presLayoutVars>
          <dgm:hierBranch val="init"/>
        </dgm:presLayoutVars>
      </dgm:prSet>
      <dgm:spPr/>
    </dgm:pt>
    <dgm:pt modelId="{D906D0C8-2D09-42B6-B3BE-427A979DB6D4}" type="pres">
      <dgm:prSet presAssocID="{20E4DC1D-250A-4669-AAB9-56ED9A81F0D8}" presName="rootComposite" presStyleCnt="0"/>
      <dgm:spPr/>
    </dgm:pt>
    <dgm:pt modelId="{33496539-576B-4CC5-8777-EB2ED70E51FE}" type="pres">
      <dgm:prSet presAssocID="{20E4DC1D-250A-4669-AAB9-56ED9A81F0D8}" presName="rootText" presStyleLbl="node3" presStyleIdx="2" presStyleCnt="9">
        <dgm:presLayoutVars>
          <dgm:chPref val="3"/>
        </dgm:presLayoutVars>
      </dgm:prSet>
      <dgm:spPr/>
    </dgm:pt>
    <dgm:pt modelId="{3E90C293-21B7-423A-A581-A86E432C1B4E}" type="pres">
      <dgm:prSet presAssocID="{20E4DC1D-250A-4669-AAB9-56ED9A81F0D8}" presName="rootConnector" presStyleLbl="node3" presStyleIdx="2" presStyleCnt="9"/>
      <dgm:spPr/>
    </dgm:pt>
    <dgm:pt modelId="{B24FC255-17AB-4A0F-8946-1773D92ED96C}" type="pres">
      <dgm:prSet presAssocID="{20E4DC1D-250A-4669-AAB9-56ED9A81F0D8}" presName="hierChild4" presStyleCnt="0"/>
      <dgm:spPr/>
    </dgm:pt>
    <dgm:pt modelId="{285AF0E8-EC27-4BC5-ADED-DE904C75487A}" type="pres">
      <dgm:prSet presAssocID="{20E4DC1D-250A-4669-AAB9-56ED9A81F0D8}" presName="hierChild5" presStyleCnt="0"/>
      <dgm:spPr/>
    </dgm:pt>
    <dgm:pt modelId="{BD81E875-1C61-483A-BD5D-A80046CEAB8A}" type="pres">
      <dgm:prSet presAssocID="{99BEB3F3-0DD0-4654-9A74-0E9DCADABCF2}" presName="Name37" presStyleLbl="parChTrans1D3" presStyleIdx="3" presStyleCnt="9"/>
      <dgm:spPr/>
    </dgm:pt>
    <dgm:pt modelId="{2D62EB4B-8637-4730-9F71-5BCC4DC4BE27}" type="pres">
      <dgm:prSet presAssocID="{E1D94815-9C18-41C4-A558-59FD0944B6DC}" presName="hierRoot2" presStyleCnt="0">
        <dgm:presLayoutVars>
          <dgm:hierBranch val="init"/>
        </dgm:presLayoutVars>
      </dgm:prSet>
      <dgm:spPr/>
    </dgm:pt>
    <dgm:pt modelId="{BD17E76A-7D7A-42BC-A7AA-5BAEC67B537E}" type="pres">
      <dgm:prSet presAssocID="{E1D94815-9C18-41C4-A558-59FD0944B6DC}" presName="rootComposite" presStyleCnt="0"/>
      <dgm:spPr/>
    </dgm:pt>
    <dgm:pt modelId="{1BBE690F-B07B-4FE8-BC00-A4CFD3DAA8F9}" type="pres">
      <dgm:prSet presAssocID="{E1D94815-9C18-41C4-A558-59FD0944B6DC}" presName="rootText" presStyleLbl="node3" presStyleIdx="3" presStyleCnt="9">
        <dgm:presLayoutVars>
          <dgm:chPref val="3"/>
        </dgm:presLayoutVars>
      </dgm:prSet>
      <dgm:spPr/>
    </dgm:pt>
    <dgm:pt modelId="{B34C911A-DEF6-4ADC-B2DD-52ED023D0781}" type="pres">
      <dgm:prSet presAssocID="{E1D94815-9C18-41C4-A558-59FD0944B6DC}" presName="rootConnector" presStyleLbl="node3" presStyleIdx="3" presStyleCnt="9"/>
      <dgm:spPr/>
    </dgm:pt>
    <dgm:pt modelId="{338EEAEB-8800-40AC-BCAE-8883EC08D99B}" type="pres">
      <dgm:prSet presAssocID="{E1D94815-9C18-41C4-A558-59FD0944B6DC}" presName="hierChild4" presStyleCnt="0"/>
      <dgm:spPr/>
    </dgm:pt>
    <dgm:pt modelId="{391A53BE-4E7D-49B8-8B1A-1F66B48B3554}" type="pres">
      <dgm:prSet presAssocID="{E1D94815-9C18-41C4-A558-59FD0944B6DC}" presName="hierChild5" presStyleCnt="0"/>
      <dgm:spPr/>
    </dgm:pt>
    <dgm:pt modelId="{93FC4AE7-1474-49BE-BCBE-44890AF1BDF1}" type="pres">
      <dgm:prSet presAssocID="{9AA8294C-2EF8-4442-AE24-85CED227214C}" presName="hierChild5" presStyleCnt="0"/>
      <dgm:spPr/>
    </dgm:pt>
    <dgm:pt modelId="{5DAFCC8C-E032-4993-B707-946C29E3A598}" type="pres">
      <dgm:prSet presAssocID="{45829A7F-D2CF-4FE3-A012-55B842FC6E77}" presName="Name37" presStyleLbl="parChTrans1D2" presStyleIdx="2" presStyleCnt="5"/>
      <dgm:spPr/>
    </dgm:pt>
    <dgm:pt modelId="{062C1439-015F-447D-B3B3-D5C03230951F}" type="pres">
      <dgm:prSet presAssocID="{53304419-4188-4682-8F0A-2D1017DBEC1F}" presName="hierRoot2" presStyleCnt="0">
        <dgm:presLayoutVars>
          <dgm:hierBranch val="init"/>
        </dgm:presLayoutVars>
      </dgm:prSet>
      <dgm:spPr/>
    </dgm:pt>
    <dgm:pt modelId="{C6C4E4A1-540D-4990-9FA4-A84A55A7004B}" type="pres">
      <dgm:prSet presAssocID="{53304419-4188-4682-8F0A-2D1017DBEC1F}" presName="rootComposite" presStyleCnt="0"/>
      <dgm:spPr/>
    </dgm:pt>
    <dgm:pt modelId="{D3A27278-4121-4095-87A6-3DF12DA2619F}" type="pres">
      <dgm:prSet presAssocID="{53304419-4188-4682-8F0A-2D1017DBEC1F}" presName="rootText" presStyleLbl="node2" presStyleIdx="2" presStyleCnt="5">
        <dgm:presLayoutVars>
          <dgm:chPref val="3"/>
        </dgm:presLayoutVars>
      </dgm:prSet>
      <dgm:spPr/>
    </dgm:pt>
    <dgm:pt modelId="{2A2C9161-EE7A-4969-8BDA-F93625E7AF83}" type="pres">
      <dgm:prSet presAssocID="{53304419-4188-4682-8F0A-2D1017DBEC1F}" presName="rootConnector" presStyleLbl="node2" presStyleIdx="2" presStyleCnt="5"/>
      <dgm:spPr/>
    </dgm:pt>
    <dgm:pt modelId="{27B0F9DD-8062-4644-ABD2-D02FCBBF47C6}" type="pres">
      <dgm:prSet presAssocID="{53304419-4188-4682-8F0A-2D1017DBEC1F}" presName="hierChild4" presStyleCnt="0"/>
      <dgm:spPr/>
    </dgm:pt>
    <dgm:pt modelId="{26258C02-7852-4884-B5A4-F078F5E9A4A8}" type="pres">
      <dgm:prSet presAssocID="{53304419-4188-4682-8F0A-2D1017DBEC1F}" presName="hierChild5" presStyleCnt="0"/>
      <dgm:spPr/>
    </dgm:pt>
    <dgm:pt modelId="{E841D2F8-50A5-47E8-9BAE-BC06CD137D1D}" type="pres">
      <dgm:prSet presAssocID="{71C9D3B8-299D-4980-AF17-BC10351DD72A}" presName="Name37" presStyleLbl="parChTrans1D2" presStyleIdx="3" presStyleCnt="5"/>
      <dgm:spPr/>
    </dgm:pt>
    <dgm:pt modelId="{F52A6E17-B9C2-4E1C-9049-471CC0419B65}" type="pres">
      <dgm:prSet presAssocID="{C669F1F4-9869-48C2-88C7-3CA09F8423BF}" presName="hierRoot2" presStyleCnt="0">
        <dgm:presLayoutVars>
          <dgm:hierBranch val="init"/>
        </dgm:presLayoutVars>
      </dgm:prSet>
      <dgm:spPr/>
    </dgm:pt>
    <dgm:pt modelId="{28A50592-4475-420B-963C-5196DBC8044B}" type="pres">
      <dgm:prSet presAssocID="{C669F1F4-9869-48C2-88C7-3CA09F8423BF}" presName="rootComposite" presStyleCnt="0"/>
      <dgm:spPr/>
    </dgm:pt>
    <dgm:pt modelId="{A810C355-BFD5-4553-BD95-21DAA793FFB0}" type="pres">
      <dgm:prSet presAssocID="{C669F1F4-9869-48C2-88C7-3CA09F8423BF}" presName="rootText" presStyleLbl="node2" presStyleIdx="3" presStyleCnt="5">
        <dgm:presLayoutVars>
          <dgm:chPref val="3"/>
        </dgm:presLayoutVars>
      </dgm:prSet>
      <dgm:spPr/>
    </dgm:pt>
    <dgm:pt modelId="{0B759E0E-672A-4339-BA2B-A5CC9F11F422}" type="pres">
      <dgm:prSet presAssocID="{C669F1F4-9869-48C2-88C7-3CA09F8423BF}" presName="rootConnector" presStyleLbl="node2" presStyleIdx="3" presStyleCnt="5"/>
      <dgm:spPr/>
    </dgm:pt>
    <dgm:pt modelId="{AECE8415-D2BA-4E1C-BF97-F38E329F5E44}" type="pres">
      <dgm:prSet presAssocID="{C669F1F4-9869-48C2-88C7-3CA09F8423BF}" presName="hierChild4" presStyleCnt="0"/>
      <dgm:spPr/>
    </dgm:pt>
    <dgm:pt modelId="{A7F45309-0604-43E1-B184-73CCCE6AA681}" type="pres">
      <dgm:prSet presAssocID="{8546CF2A-763D-4055-ADFD-83BBA086B520}" presName="Name37" presStyleLbl="parChTrans1D3" presStyleIdx="4" presStyleCnt="9"/>
      <dgm:spPr/>
    </dgm:pt>
    <dgm:pt modelId="{2A557FE7-ECA3-471B-9739-ADDAA4D58003}" type="pres">
      <dgm:prSet presAssocID="{55464126-349A-45BE-8B6A-14757B9711E4}" presName="hierRoot2" presStyleCnt="0">
        <dgm:presLayoutVars>
          <dgm:hierBranch val="init"/>
        </dgm:presLayoutVars>
      </dgm:prSet>
      <dgm:spPr/>
    </dgm:pt>
    <dgm:pt modelId="{B79CA5F7-921C-433A-9BDF-9D1A9C0D0670}" type="pres">
      <dgm:prSet presAssocID="{55464126-349A-45BE-8B6A-14757B9711E4}" presName="rootComposite" presStyleCnt="0"/>
      <dgm:spPr/>
    </dgm:pt>
    <dgm:pt modelId="{ED258A05-DDB3-4801-B67F-F47A9B623795}" type="pres">
      <dgm:prSet presAssocID="{55464126-349A-45BE-8B6A-14757B9711E4}" presName="rootText" presStyleLbl="node3" presStyleIdx="4" presStyleCnt="9">
        <dgm:presLayoutVars>
          <dgm:chPref val="3"/>
        </dgm:presLayoutVars>
      </dgm:prSet>
      <dgm:spPr/>
    </dgm:pt>
    <dgm:pt modelId="{B5B097FA-ED25-4A04-9D24-8CCD19A5EFA9}" type="pres">
      <dgm:prSet presAssocID="{55464126-349A-45BE-8B6A-14757B9711E4}" presName="rootConnector" presStyleLbl="node3" presStyleIdx="4" presStyleCnt="9"/>
      <dgm:spPr/>
    </dgm:pt>
    <dgm:pt modelId="{DCC33FCF-3821-4373-B3C3-ACEA19595476}" type="pres">
      <dgm:prSet presAssocID="{55464126-349A-45BE-8B6A-14757B9711E4}" presName="hierChild4" presStyleCnt="0"/>
      <dgm:spPr/>
    </dgm:pt>
    <dgm:pt modelId="{ECEF4DAF-5300-433A-87CD-8CF413B53E32}" type="pres">
      <dgm:prSet presAssocID="{55464126-349A-45BE-8B6A-14757B9711E4}" presName="hierChild5" presStyleCnt="0"/>
      <dgm:spPr/>
    </dgm:pt>
    <dgm:pt modelId="{4DEE05D3-1845-4AA0-82CD-8EA329A90E7A}" type="pres">
      <dgm:prSet presAssocID="{B40DFD68-1ABA-463C-A415-40C2F23BB5CA}" presName="Name37" presStyleLbl="parChTrans1D3" presStyleIdx="5" presStyleCnt="9"/>
      <dgm:spPr/>
    </dgm:pt>
    <dgm:pt modelId="{883ECADF-7F8F-4CC6-AD4F-FAC313356A4D}" type="pres">
      <dgm:prSet presAssocID="{0939C62D-A66A-4344-AD28-88622A59E0D5}" presName="hierRoot2" presStyleCnt="0">
        <dgm:presLayoutVars>
          <dgm:hierBranch val="init"/>
        </dgm:presLayoutVars>
      </dgm:prSet>
      <dgm:spPr/>
    </dgm:pt>
    <dgm:pt modelId="{93118577-1D9B-42BF-A6EC-2BC774654CB5}" type="pres">
      <dgm:prSet presAssocID="{0939C62D-A66A-4344-AD28-88622A59E0D5}" presName="rootComposite" presStyleCnt="0"/>
      <dgm:spPr/>
    </dgm:pt>
    <dgm:pt modelId="{508BAFCA-5555-475F-8712-F9B62B07912E}" type="pres">
      <dgm:prSet presAssocID="{0939C62D-A66A-4344-AD28-88622A59E0D5}" presName="rootText" presStyleLbl="node3" presStyleIdx="5" presStyleCnt="9">
        <dgm:presLayoutVars>
          <dgm:chPref val="3"/>
        </dgm:presLayoutVars>
      </dgm:prSet>
      <dgm:spPr/>
    </dgm:pt>
    <dgm:pt modelId="{F37D03DA-2C73-4F28-8DF3-2F4A97638924}" type="pres">
      <dgm:prSet presAssocID="{0939C62D-A66A-4344-AD28-88622A59E0D5}" presName="rootConnector" presStyleLbl="node3" presStyleIdx="5" presStyleCnt="9"/>
      <dgm:spPr/>
    </dgm:pt>
    <dgm:pt modelId="{F00A94BA-DE48-42DC-ACD2-EA2C487DDD90}" type="pres">
      <dgm:prSet presAssocID="{0939C62D-A66A-4344-AD28-88622A59E0D5}" presName="hierChild4" presStyleCnt="0"/>
      <dgm:spPr/>
    </dgm:pt>
    <dgm:pt modelId="{D7B6D22C-A34C-4159-9307-696460DD1329}" type="pres">
      <dgm:prSet presAssocID="{0939C62D-A66A-4344-AD28-88622A59E0D5}" presName="hierChild5" presStyleCnt="0"/>
      <dgm:spPr/>
    </dgm:pt>
    <dgm:pt modelId="{92729905-B1DF-4BEF-994F-328DCC3D80FD}" type="pres">
      <dgm:prSet presAssocID="{D4A01D09-6226-40A5-BD01-260C268F9430}" presName="Name37" presStyleLbl="parChTrans1D3" presStyleIdx="6" presStyleCnt="9"/>
      <dgm:spPr/>
    </dgm:pt>
    <dgm:pt modelId="{695329F2-88F7-4F85-91D9-AED6C4294D48}" type="pres">
      <dgm:prSet presAssocID="{084ED99D-760F-4404-AEC9-93E3E71427C8}" presName="hierRoot2" presStyleCnt="0">
        <dgm:presLayoutVars>
          <dgm:hierBranch val="init"/>
        </dgm:presLayoutVars>
      </dgm:prSet>
      <dgm:spPr/>
    </dgm:pt>
    <dgm:pt modelId="{A48AB694-426E-443C-A4D0-EABBDA42AE2B}" type="pres">
      <dgm:prSet presAssocID="{084ED99D-760F-4404-AEC9-93E3E71427C8}" presName="rootComposite" presStyleCnt="0"/>
      <dgm:spPr/>
    </dgm:pt>
    <dgm:pt modelId="{7476E54B-9E87-4A6D-A961-DC0A4FC37DEB}" type="pres">
      <dgm:prSet presAssocID="{084ED99D-760F-4404-AEC9-93E3E71427C8}" presName="rootText" presStyleLbl="node3" presStyleIdx="6" presStyleCnt="9">
        <dgm:presLayoutVars>
          <dgm:chPref val="3"/>
        </dgm:presLayoutVars>
      </dgm:prSet>
      <dgm:spPr/>
    </dgm:pt>
    <dgm:pt modelId="{98541FA4-299F-4256-B6F4-EB45A70AC848}" type="pres">
      <dgm:prSet presAssocID="{084ED99D-760F-4404-AEC9-93E3E71427C8}" presName="rootConnector" presStyleLbl="node3" presStyleIdx="6" presStyleCnt="9"/>
      <dgm:spPr/>
    </dgm:pt>
    <dgm:pt modelId="{B050F129-2D50-4BF6-96EC-D20BC9926941}" type="pres">
      <dgm:prSet presAssocID="{084ED99D-760F-4404-AEC9-93E3E71427C8}" presName="hierChild4" presStyleCnt="0"/>
      <dgm:spPr/>
    </dgm:pt>
    <dgm:pt modelId="{CE3FB7BF-B6E6-4F26-8D8B-471D86E8AEF4}" type="pres">
      <dgm:prSet presAssocID="{084ED99D-760F-4404-AEC9-93E3E71427C8}" presName="hierChild5" presStyleCnt="0"/>
      <dgm:spPr/>
    </dgm:pt>
    <dgm:pt modelId="{8726850E-A681-4DAC-8EC0-9CD0BEFEBFA3}" type="pres">
      <dgm:prSet presAssocID="{C669F1F4-9869-48C2-88C7-3CA09F8423BF}" presName="hierChild5" presStyleCnt="0"/>
      <dgm:spPr/>
    </dgm:pt>
    <dgm:pt modelId="{6D5E3174-C4F9-4563-99B9-E28546C3C118}" type="pres">
      <dgm:prSet presAssocID="{77A1A742-4BCD-4090-9AE2-2DF40A608AFF}" presName="Name37" presStyleLbl="parChTrans1D2" presStyleIdx="4" presStyleCnt="5"/>
      <dgm:spPr/>
    </dgm:pt>
    <dgm:pt modelId="{7F45D0A6-3CCA-42E5-84D4-1F51C2FBBFC6}" type="pres">
      <dgm:prSet presAssocID="{831818A5-98DA-4CCC-A9F9-17FC9D309A37}" presName="hierRoot2" presStyleCnt="0">
        <dgm:presLayoutVars>
          <dgm:hierBranch val="init"/>
        </dgm:presLayoutVars>
      </dgm:prSet>
      <dgm:spPr/>
    </dgm:pt>
    <dgm:pt modelId="{6DD549B7-64D1-4D52-B264-3FECA0841CA5}" type="pres">
      <dgm:prSet presAssocID="{831818A5-98DA-4CCC-A9F9-17FC9D309A37}" presName="rootComposite" presStyleCnt="0"/>
      <dgm:spPr/>
    </dgm:pt>
    <dgm:pt modelId="{AAEF0DB2-1B67-4683-84C6-62274EF3C244}" type="pres">
      <dgm:prSet presAssocID="{831818A5-98DA-4CCC-A9F9-17FC9D309A37}" presName="rootText" presStyleLbl="node2" presStyleIdx="4" presStyleCnt="5">
        <dgm:presLayoutVars>
          <dgm:chPref val="3"/>
        </dgm:presLayoutVars>
      </dgm:prSet>
      <dgm:spPr/>
    </dgm:pt>
    <dgm:pt modelId="{C7FCED73-815D-456B-B818-C88D069032C4}" type="pres">
      <dgm:prSet presAssocID="{831818A5-98DA-4CCC-A9F9-17FC9D309A37}" presName="rootConnector" presStyleLbl="node2" presStyleIdx="4" presStyleCnt="5"/>
      <dgm:spPr/>
    </dgm:pt>
    <dgm:pt modelId="{9E586942-34CB-4C1D-A3A8-6D87B333717F}" type="pres">
      <dgm:prSet presAssocID="{831818A5-98DA-4CCC-A9F9-17FC9D309A37}" presName="hierChild4" presStyleCnt="0"/>
      <dgm:spPr/>
    </dgm:pt>
    <dgm:pt modelId="{E0905E03-C8A2-4422-A530-8852CB5A0476}" type="pres">
      <dgm:prSet presAssocID="{CB8000B1-5788-425F-8B6B-ACCA5463F884}" presName="Name37" presStyleLbl="parChTrans1D3" presStyleIdx="7" presStyleCnt="9"/>
      <dgm:spPr/>
    </dgm:pt>
    <dgm:pt modelId="{E964364E-743F-4CB8-B90E-924C133EF988}" type="pres">
      <dgm:prSet presAssocID="{1C11B291-4603-4C48-90F1-9DEC0798D768}" presName="hierRoot2" presStyleCnt="0">
        <dgm:presLayoutVars>
          <dgm:hierBranch val="init"/>
        </dgm:presLayoutVars>
      </dgm:prSet>
      <dgm:spPr/>
    </dgm:pt>
    <dgm:pt modelId="{C2EC6A7B-BBA2-493B-BAB5-FBD4C9DE533C}" type="pres">
      <dgm:prSet presAssocID="{1C11B291-4603-4C48-90F1-9DEC0798D768}" presName="rootComposite" presStyleCnt="0"/>
      <dgm:spPr/>
    </dgm:pt>
    <dgm:pt modelId="{DD1537D0-01BC-4602-AB27-BE983E8DDB1A}" type="pres">
      <dgm:prSet presAssocID="{1C11B291-4603-4C48-90F1-9DEC0798D768}" presName="rootText" presStyleLbl="node3" presStyleIdx="7" presStyleCnt="9">
        <dgm:presLayoutVars>
          <dgm:chPref val="3"/>
        </dgm:presLayoutVars>
      </dgm:prSet>
      <dgm:spPr/>
    </dgm:pt>
    <dgm:pt modelId="{95E7B1DC-065A-4298-9F45-C5A1C1A0A10C}" type="pres">
      <dgm:prSet presAssocID="{1C11B291-4603-4C48-90F1-9DEC0798D768}" presName="rootConnector" presStyleLbl="node3" presStyleIdx="7" presStyleCnt="9"/>
      <dgm:spPr/>
    </dgm:pt>
    <dgm:pt modelId="{AB8D3A59-C94A-4CB7-9647-569B513BC124}" type="pres">
      <dgm:prSet presAssocID="{1C11B291-4603-4C48-90F1-9DEC0798D768}" presName="hierChild4" presStyleCnt="0"/>
      <dgm:spPr/>
    </dgm:pt>
    <dgm:pt modelId="{62179F27-65A1-4B1E-B743-6DD3D408EE1F}" type="pres">
      <dgm:prSet presAssocID="{1C11B291-4603-4C48-90F1-9DEC0798D768}" presName="hierChild5" presStyleCnt="0"/>
      <dgm:spPr/>
    </dgm:pt>
    <dgm:pt modelId="{AC67D385-C939-47E7-A8A4-1114C2DC6DD3}" type="pres">
      <dgm:prSet presAssocID="{69E9595F-0597-4329-A0FC-C4928F723329}" presName="Name37" presStyleLbl="parChTrans1D3" presStyleIdx="8" presStyleCnt="9"/>
      <dgm:spPr/>
    </dgm:pt>
    <dgm:pt modelId="{81727545-7BB5-488E-9CF8-C4FE0FD7A460}" type="pres">
      <dgm:prSet presAssocID="{AE0A524E-B06C-4A76-A08E-325368D01E17}" presName="hierRoot2" presStyleCnt="0">
        <dgm:presLayoutVars>
          <dgm:hierBranch val="init"/>
        </dgm:presLayoutVars>
      </dgm:prSet>
      <dgm:spPr/>
    </dgm:pt>
    <dgm:pt modelId="{F8977BB2-3FDB-468E-AAC4-3068DC207263}" type="pres">
      <dgm:prSet presAssocID="{AE0A524E-B06C-4A76-A08E-325368D01E17}" presName="rootComposite" presStyleCnt="0"/>
      <dgm:spPr/>
    </dgm:pt>
    <dgm:pt modelId="{C5767C22-3215-40C7-9198-77F9B88B9391}" type="pres">
      <dgm:prSet presAssocID="{AE0A524E-B06C-4A76-A08E-325368D01E17}" presName="rootText" presStyleLbl="node3" presStyleIdx="8" presStyleCnt="9">
        <dgm:presLayoutVars>
          <dgm:chPref val="3"/>
        </dgm:presLayoutVars>
      </dgm:prSet>
      <dgm:spPr/>
    </dgm:pt>
    <dgm:pt modelId="{8693422D-DD62-41C5-9892-705E14C15231}" type="pres">
      <dgm:prSet presAssocID="{AE0A524E-B06C-4A76-A08E-325368D01E17}" presName="rootConnector" presStyleLbl="node3" presStyleIdx="8" presStyleCnt="9"/>
      <dgm:spPr/>
    </dgm:pt>
    <dgm:pt modelId="{A7F2B7A3-7A79-489B-8CF9-79D3EF1C00A4}" type="pres">
      <dgm:prSet presAssocID="{AE0A524E-B06C-4A76-A08E-325368D01E17}" presName="hierChild4" presStyleCnt="0"/>
      <dgm:spPr/>
    </dgm:pt>
    <dgm:pt modelId="{BAB9509C-709E-4BB1-ACEF-4E90A7B12A82}" type="pres">
      <dgm:prSet presAssocID="{AE0A524E-B06C-4A76-A08E-325368D01E17}" presName="hierChild5" presStyleCnt="0"/>
      <dgm:spPr/>
    </dgm:pt>
    <dgm:pt modelId="{8EDDAF34-CB6F-43AA-9964-28E35A149E0D}" type="pres">
      <dgm:prSet presAssocID="{831818A5-98DA-4CCC-A9F9-17FC9D309A37}" presName="hierChild5" presStyleCnt="0"/>
      <dgm:spPr/>
    </dgm:pt>
    <dgm:pt modelId="{2C9E6702-681D-4E35-8DEB-1E2B7FB55771}" type="pres">
      <dgm:prSet presAssocID="{2417A7BC-797F-4B74-9BCA-3DF2743966CA}" presName="hierChild3" presStyleCnt="0"/>
      <dgm:spPr/>
    </dgm:pt>
  </dgm:ptLst>
  <dgm:cxnLst>
    <dgm:cxn modelId="{85E56000-5ECF-4E2A-A4C7-F89CD1DE5960}" type="presOf" srcId="{35C14811-DC70-4657-A053-F7437177E5C4}" destId="{01CF36B9-A42C-4B9E-99D7-BB51231DA72F}" srcOrd="0" destOrd="0" presId="urn:microsoft.com/office/officeart/2005/8/layout/orgChart1"/>
    <dgm:cxn modelId="{111B0007-A163-4FCE-8567-4CDDF5A16D34}" type="presOf" srcId="{9AA8294C-2EF8-4442-AE24-85CED227214C}" destId="{7A0FD3DB-A325-4C3B-B0B9-0C5AC06E2D9C}" srcOrd="1" destOrd="0" presId="urn:microsoft.com/office/officeart/2005/8/layout/orgChart1"/>
    <dgm:cxn modelId="{81F3E107-20C7-4A88-BFEA-1C546DC6E902}" srcId="{831818A5-98DA-4CCC-A9F9-17FC9D309A37}" destId="{1C11B291-4603-4C48-90F1-9DEC0798D768}" srcOrd="0" destOrd="0" parTransId="{CB8000B1-5788-425F-8B6B-ACCA5463F884}" sibTransId="{4A6D0DE8-93F4-4EB5-86C2-EBFC02A99B7C}"/>
    <dgm:cxn modelId="{EC8D5C0C-5CE8-4C6F-9ACE-129FCC3F304E}" type="presOf" srcId="{20E4DC1D-250A-4669-AAB9-56ED9A81F0D8}" destId="{3E90C293-21B7-423A-A581-A86E432C1B4E}" srcOrd="1" destOrd="0" presId="urn:microsoft.com/office/officeart/2005/8/layout/orgChart1"/>
    <dgm:cxn modelId="{A98A6D10-19D5-475F-AB92-EC289CE52C13}" type="presOf" srcId="{8546CF2A-763D-4055-ADFD-83BBA086B520}" destId="{A7F45309-0604-43E1-B184-73CCCE6AA681}" srcOrd="0" destOrd="0" presId="urn:microsoft.com/office/officeart/2005/8/layout/orgChart1"/>
    <dgm:cxn modelId="{14BE5F18-07E4-472D-A4EC-7DB94FB6A069}" type="presOf" srcId="{C669F1F4-9869-48C2-88C7-3CA09F8423BF}" destId="{A810C355-BFD5-4553-BD95-21DAA793FFB0}" srcOrd="0" destOrd="0" presId="urn:microsoft.com/office/officeart/2005/8/layout/orgChart1"/>
    <dgm:cxn modelId="{919F761B-7D36-4CFF-BFD1-BFC8564E6B9B}" srcId="{C669F1F4-9869-48C2-88C7-3CA09F8423BF}" destId="{55464126-349A-45BE-8B6A-14757B9711E4}" srcOrd="0" destOrd="0" parTransId="{8546CF2A-763D-4055-ADFD-83BBA086B520}" sibTransId="{B8923852-F27D-4B65-8B7D-5810ECE4F597}"/>
    <dgm:cxn modelId="{0087F41C-7D68-402A-A4FE-EA56A982C5F3}" type="presOf" srcId="{C669F1F4-9869-48C2-88C7-3CA09F8423BF}" destId="{0B759E0E-672A-4339-BA2B-A5CC9F11F422}" srcOrd="1" destOrd="0" presId="urn:microsoft.com/office/officeart/2005/8/layout/orgChart1"/>
    <dgm:cxn modelId="{B2EF6F23-5A69-4009-A097-1AE0CA0E7DBD}" srcId="{9AA8294C-2EF8-4442-AE24-85CED227214C}" destId="{E1D94815-9C18-41C4-A558-59FD0944B6DC}" srcOrd="1" destOrd="0" parTransId="{99BEB3F3-0DD0-4654-9A74-0E9DCADABCF2}" sibTransId="{9F216F92-F7B5-4FE2-A4CE-49189D73BE0F}"/>
    <dgm:cxn modelId="{8662DB23-7FEF-44DF-9D2B-26B9ED455260}" type="presOf" srcId="{B40DFD68-1ABA-463C-A415-40C2F23BB5CA}" destId="{4DEE05D3-1845-4AA0-82CD-8EA329A90E7A}" srcOrd="0" destOrd="0" presId="urn:microsoft.com/office/officeart/2005/8/layout/orgChart1"/>
    <dgm:cxn modelId="{41B2DC27-63BA-40E1-8865-85A84802EF20}" srcId="{2417A7BC-797F-4B74-9BCA-3DF2743966CA}" destId="{831818A5-98DA-4CCC-A9F9-17FC9D309A37}" srcOrd="4" destOrd="0" parTransId="{77A1A742-4BCD-4090-9AE2-2DF40A608AFF}" sibTransId="{549095F8-E3F1-491F-BC70-E46C50D6A6ED}"/>
    <dgm:cxn modelId="{560BF82D-7968-49C5-A0EE-C779FA306F04}" type="presOf" srcId="{4AAC3CD3-91B5-44AB-AE72-BAC0CC2502B5}" destId="{D45EFD67-CD5F-43AC-99B9-716D5622FFA1}" srcOrd="0" destOrd="0" presId="urn:microsoft.com/office/officeart/2005/8/layout/orgChart1"/>
    <dgm:cxn modelId="{6F787736-F5F2-4E75-86BA-C5A586B768AC}" type="presOf" srcId="{F2F5474B-1C26-4075-BD77-B487D186F847}" destId="{5E0DE078-AD16-4B14-AC7E-31CA27936ABF}" srcOrd="1" destOrd="0" presId="urn:microsoft.com/office/officeart/2005/8/layout/orgChart1"/>
    <dgm:cxn modelId="{4A370137-9AD3-45CB-8B19-66EE919EE17E}" type="presOf" srcId="{69E9595F-0597-4329-A0FC-C4928F723329}" destId="{AC67D385-C939-47E7-A8A4-1114C2DC6DD3}" srcOrd="0" destOrd="0" presId="urn:microsoft.com/office/officeart/2005/8/layout/orgChart1"/>
    <dgm:cxn modelId="{49F47566-A7A0-4EEC-804F-65814F219244}" srcId="{9AA8294C-2EF8-4442-AE24-85CED227214C}" destId="{20E4DC1D-250A-4669-AAB9-56ED9A81F0D8}" srcOrd="0" destOrd="0" parTransId="{4AAC3CD3-91B5-44AB-AE72-BAC0CC2502B5}" sibTransId="{16F352A1-4339-4A77-9E30-3CD07E892CD0}"/>
    <dgm:cxn modelId="{A7948146-0FE6-477C-AD80-A6F8A146954D}" type="presOf" srcId="{E1D94815-9C18-41C4-A558-59FD0944B6DC}" destId="{B34C911A-DEF6-4ADC-B2DD-52ED023D0781}" srcOrd="1" destOrd="0" presId="urn:microsoft.com/office/officeart/2005/8/layout/orgChart1"/>
    <dgm:cxn modelId="{0DFFB646-D4F3-4388-8D6C-149065B97046}" type="presOf" srcId="{E1D94815-9C18-41C4-A558-59FD0944B6DC}" destId="{1BBE690F-B07B-4FE8-BC00-A4CFD3DAA8F9}" srcOrd="0" destOrd="0" presId="urn:microsoft.com/office/officeart/2005/8/layout/orgChart1"/>
    <dgm:cxn modelId="{00CA5368-1DA7-4621-86CB-5E2CB1FC768E}" type="presOf" srcId="{53304419-4188-4682-8F0A-2D1017DBEC1F}" destId="{D3A27278-4121-4095-87A6-3DF12DA2619F}" srcOrd="0" destOrd="0" presId="urn:microsoft.com/office/officeart/2005/8/layout/orgChart1"/>
    <dgm:cxn modelId="{9567844A-C6C9-4B9F-AE36-2714EA50324E}" type="presOf" srcId="{F2F5474B-1C26-4075-BD77-B487D186F847}" destId="{5A574C3B-99BF-4479-B03A-00F4359A7E4B}" srcOrd="0" destOrd="0" presId="urn:microsoft.com/office/officeart/2005/8/layout/orgChart1"/>
    <dgm:cxn modelId="{1D7AB471-037F-43D3-834F-97FC808488EB}" srcId="{2417A7BC-797F-4B74-9BCA-3DF2743966CA}" destId="{132AB12B-8B45-487C-913D-FC1C1A448F0E}" srcOrd="0" destOrd="0" parTransId="{66B0F7A9-5B23-42B8-83D9-85D857420E19}" sibTransId="{1D18C0EE-98D4-4B85-9A54-9F300066DD9A}"/>
    <dgm:cxn modelId="{0E987574-26C1-4A23-ACC2-9CE2EB57F99D}" type="presOf" srcId="{2417A7BC-797F-4B74-9BCA-3DF2743966CA}" destId="{258A09DF-671F-43C5-A471-A102640AE285}" srcOrd="1" destOrd="0" presId="urn:microsoft.com/office/officeart/2005/8/layout/orgChart1"/>
    <dgm:cxn modelId="{A6120158-2EFB-4E30-A0FE-EABB769D508F}" srcId="{534CC9C7-F911-4C2F-86CB-C52CFA538859}" destId="{2417A7BC-797F-4B74-9BCA-3DF2743966CA}" srcOrd="0" destOrd="0" parTransId="{B6D65AA2-0E86-47F6-80B8-6CB0951EAC21}" sibTransId="{2F6A4E1C-F10B-4123-A834-E42A97E4CA83}"/>
    <dgm:cxn modelId="{A4C0CD7C-21AB-48D8-9824-B06C3B349D37}" type="presOf" srcId="{831818A5-98DA-4CCC-A9F9-17FC9D309A37}" destId="{AAEF0DB2-1B67-4683-84C6-62274EF3C244}" srcOrd="0" destOrd="0" presId="urn:microsoft.com/office/officeart/2005/8/layout/orgChart1"/>
    <dgm:cxn modelId="{66703180-83CC-400E-8446-2C2B1904C77F}" type="presOf" srcId="{F718D8E2-CAEE-46C7-B731-1A0F4B53AE5D}" destId="{6B886A05-6218-4950-B48B-3A00C70EF8C4}" srcOrd="0" destOrd="0" presId="urn:microsoft.com/office/officeart/2005/8/layout/orgChart1"/>
    <dgm:cxn modelId="{16CFD583-160A-4CC8-8E42-C59382F8605E}" srcId="{2417A7BC-797F-4B74-9BCA-3DF2743966CA}" destId="{9AA8294C-2EF8-4442-AE24-85CED227214C}" srcOrd="1" destOrd="0" parTransId="{A28C61C1-FBDE-4565-A711-AD2E276F97FA}" sibTransId="{1FA1822E-A2D7-48F5-AA6F-001AB6BB3CE0}"/>
    <dgm:cxn modelId="{23978987-B136-466F-A187-ED6FB836B6C0}" type="presOf" srcId="{35C14811-DC70-4657-A053-F7437177E5C4}" destId="{FFC3C9C3-D6C2-4957-A0ED-28144D59FF80}" srcOrd="1" destOrd="0" presId="urn:microsoft.com/office/officeart/2005/8/layout/orgChart1"/>
    <dgm:cxn modelId="{770A038B-4306-48BF-8B1D-3B8436015BEF}" type="presOf" srcId="{45829A7F-D2CF-4FE3-A012-55B842FC6E77}" destId="{5DAFCC8C-E032-4993-B707-946C29E3A598}" srcOrd="0" destOrd="0" presId="urn:microsoft.com/office/officeart/2005/8/layout/orgChart1"/>
    <dgm:cxn modelId="{B5E9768E-F47A-46F4-A4AE-06D386471D06}" type="presOf" srcId="{55464126-349A-45BE-8B6A-14757B9711E4}" destId="{B5B097FA-ED25-4A04-9D24-8CCD19A5EFA9}" srcOrd="1" destOrd="0" presId="urn:microsoft.com/office/officeart/2005/8/layout/orgChart1"/>
    <dgm:cxn modelId="{469E7E8E-A3FD-48BD-B202-814181780FCF}" type="presOf" srcId="{831818A5-98DA-4CCC-A9F9-17FC9D309A37}" destId="{C7FCED73-815D-456B-B818-C88D069032C4}" srcOrd="1" destOrd="0" presId="urn:microsoft.com/office/officeart/2005/8/layout/orgChart1"/>
    <dgm:cxn modelId="{86BFB392-4B48-4E23-91E1-45EF160B145B}" type="presOf" srcId="{0939C62D-A66A-4344-AD28-88622A59E0D5}" destId="{508BAFCA-5555-475F-8712-F9B62B07912E}" srcOrd="0" destOrd="0" presId="urn:microsoft.com/office/officeart/2005/8/layout/orgChart1"/>
    <dgm:cxn modelId="{C335F594-1141-4F15-B543-A76C893B2A8A}" type="presOf" srcId="{534CC9C7-F911-4C2F-86CB-C52CFA538859}" destId="{90CF8E5D-E868-491B-B82E-333171184E30}" srcOrd="0" destOrd="0" presId="urn:microsoft.com/office/officeart/2005/8/layout/orgChart1"/>
    <dgm:cxn modelId="{E5D5B196-4373-4072-8006-8DC756671AC4}" type="presOf" srcId="{99BEB3F3-0DD0-4654-9A74-0E9DCADABCF2}" destId="{BD81E875-1C61-483A-BD5D-A80046CEAB8A}" srcOrd="0" destOrd="0" presId="urn:microsoft.com/office/officeart/2005/8/layout/orgChart1"/>
    <dgm:cxn modelId="{756F3597-94AA-439C-8BFA-5FF68D585F27}" type="presOf" srcId="{1C11B291-4603-4C48-90F1-9DEC0798D768}" destId="{95E7B1DC-065A-4298-9F45-C5A1C1A0A10C}" srcOrd="1" destOrd="0" presId="urn:microsoft.com/office/officeart/2005/8/layout/orgChart1"/>
    <dgm:cxn modelId="{BC45A398-6BBC-4CB2-9148-ABDD451FE2D7}" type="presOf" srcId="{CB8000B1-5788-425F-8B6B-ACCA5463F884}" destId="{E0905E03-C8A2-4422-A530-8852CB5A0476}" srcOrd="0" destOrd="0" presId="urn:microsoft.com/office/officeart/2005/8/layout/orgChart1"/>
    <dgm:cxn modelId="{213F149B-60C0-43B2-93CE-7D32A7E1B5A9}" type="presOf" srcId="{084ED99D-760F-4404-AEC9-93E3E71427C8}" destId="{7476E54B-9E87-4A6D-A961-DC0A4FC37DEB}" srcOrd="0" destOrd="0" presId="urn:microsoft.com/office/officeart/2005/8/layout/orgChart1"/>
    <dgm:cxn modelId="{247F189B-7E1A-4E76-BA73-CBA3350C7EB7}" type="presOf" srcId="{D4A01D09-6226-40A5-BD01-260C268F9430}" destId="{92729905-B1DF-4BEF-994F-328DCC3D80FD}" srcOrd="0" destOrd="0" presId="urn:microsoft.com/office/officeart/2005/8/layout/orgChart1"/>
    <dgm:cxn modelId="{2115949C-8C92-486E-8C0D-9094DCDCF4A2}" type="presOf" srcId="{132AB12B-8B45-487C-913D-FC1C1A448F0E}" destId="{76D4CA25-E711-44D7-A64D-33E964C0978A}" srcOrd="0" destOrd="0" presId="urn:microsoft.com/office/officeart/2005/8/layout/orgChart1"/>
    <dgm:cxn modelId="{91DE9B9E-9166-4046-B87F-ABD1F9BE64DC}" type="presOf" srcId="{66B0F7A9-5B23-42B8-83D9-85D857420E19}" destId="{D267A847-8CEC-4199-9903-86BA02671FE4}" srcOrd="0" destOrd="0" presId="urn:microsoft.com/office/officeart/2005/8/layout/orgChart1"/>
    <dgm:cxn modelId="{9393E79E-6281-43E6-A1BD-3ABE67E942D4}" srcId="{C669F1F4-9869-48C2-88C7-3CA09F8423BF}" destId="{0939C62D-A66A-4344-AD28-88622A59E0D5}" srcOrd="1" destOrd="0" parTransId="{B40DFD68-1ABA-463C-A415-40C2F23BB5CA}" sibTransId="{DB372E31-0886-4C0F-863D-7E3139D82EB1}"/>
    <dgm:cxn modelId="{6ABE80A9-7F61-47B2-B654-853EDFB467C1}" type="presOf" srcId="{20E4DC1D-250A-4669-AAB9-56ED9A81F0D8}" destId="{33496539-576B-4CC5-8777-EB2ED70E51FE}" srcOrd="0" destOrd="0" presId="urn:microsoft.com/office/officeart/2005/8/layout/orgChart1"/>
    <dgm:cxn modelId="{0586C1B1-8696-4797-8CD9-7F2E80363653}" type="presOf" srcId="{0939C62D-A66A-4344-AD28-88622A59E0D5}" destId="{F37D03DA-2C73-4F28-8DF3-2F4A97638924}" srcOrd="1" destOrd="0" presId="urn:microsoft.com/office/officeart/2005/8/layout/orgChart1"/>
    <dgm:cxn modelId="{BB4147B7-B5C2-4D3E-99C9-70DCAAEDAA02}" srcId="{831818A5-98DA-4CCC-A9F9-17FC9D309A37}" destId="{AE0A524E-B06C-4A76-A08E-325368D01E17}" srcOrd="1" destOrd="0" parTransId="{69E9595F-0597-4329-A0FC-C4928F723329}" sibTransId="{FF750000-BCE8-455A-839C-6DA9E03986B3}"/>
    <dgm:cxn modelId="{F20CE3BA-A554-464A-A46D-0151C6F9CFB1}" type="presOf" srcId="{55464126-349A-45BE-8B6A-14757B9711E4}" destId="{ED258A05-DDB3-4801-B67F-F47A9B623795}" srcOrd="0" destOrd="0" presId="urn:microsoft.com/office/officeart/2005/8/layout/orgChart1"/>
    <dgm:cxn modelId="{D75116BB-BC07-46D5-AAF2-B9558077F65E}" srcId="{C669F1F4-9869-48C2-88C7-3CA09F8423BF}" destId="{084ED99D-760F-4404-AEC9-93E3E71427C8}" srcOrd="2" destOrd="0" parTransId="{D4A01D09-6226-40A5-BD01-260C268F9430}" sibTransId="{CFCD7790-3F57-49E1-8540-3A440CA4D707}"/>
    <dgm:cxn modelId="{EA711FBB-5E64-4FFB-B310-FD7A9CA819D1}" type="presOf" srcId="{77A1A742-4BCD-4090-9AE2-2DF40A608AFF}" destId="{6D5E3174-C4F9-4563-99B9-E28546C3C118}" srcOrd="0" destOrd="0" presId="urn:microsoft.com/office/officeart/2005/8/layout/orgChart1"/>
    <dgm:cxn modelId="{2A4076BC-907D-4FD5-9143-776F53192AD3}" type="presOf" srcId="{084ED99D-760F-4404-AEC9-93E3E71427C8}" destId="{98541FA4-299F-4256-B6F4-EB45A70AC848}" srcOrd="1" destOrd="0" presId="urn:microsoft.com/office/officeart/2005/8/layout/orgChart1"/>
    <dgm:cxn modelId="{366600C0-E532-440D-84AB-786776D4FB25}" type="presOf" srcId="{53304419-4188-4682-8F0A-2D1017DBEC1F}" destId="{2A2C9161-EE7A-4969-8BDA-F93625E7AF83}" srcOrd="1" destOrd="0" presId="urn:microsoft.com/office/officeart/2005/8/layout/orgChart1"/>
    <dgm:cxn modelId="{2F9A32C6-54A9-40CE-945E-B9334A49215B}" type="presOf" srcId="{132AB12B-8B45-487C-913D-FC1C1A448F0E}" destId="{43547147-41F6-4FC5-B884-6BCBFC39B115}" srcOrd="1" destOrd="0" presId="urn:microsoft.com/office/officeart/2005/8/layout/orgChart1"/>
    <dgm:cxn modelId="{3C1E5AC9-25E6-4623-A41C-B64D6EE0268A}" srcId="{2417A7BC-797F-4B74-9BCA-3DF2743966CA}" destId="{53304419-4188-4682-8F0A-2D1017DBEC1F}" srcOrd="2" destOrd="0" parTransId="{45829A7F-D2CF-4FE3-A012-55B842FC6E77}" sibTransId="{E9C5775F-A3AA-44EA-A868-7802F6793906}"/>
    <dgm:cxn modelId="{7F84D2CB-362B-4A39-941A-AA9EA499FC2A}" type="presOf" srcId="{2417A7BC-797F-4B74-9BCA-3DF2743966CA}" destId="{9BF630E8-CA2B-4487-87FC-CD5AF863E0C0}" srcOrd="0" destOrd="0" presId="urn:microsoft.com/office/officeart/2005/8/layout/orgChart1"/>
    <dgm:cxn modelId="{AEAC6AD1-E44E-4816-A230-9244F64A4798}" srcId="{132AB12B-8B45-487C-913D-FC1C1A448F0E}" destId="{F2F5474B-1C26-4075-BD77-B487D186F847}" srcOrd="0" destOrd="0" parTransId="{CB1EE04F-3DE2-4A08-B2E0-72C807655909}" sibTransId="{9599C21E-AE14-4157-9DE0-8C90D8FA366A}"/>
    <dgm:cxn modelId="{24219EDC-7973-4804-85DD-D3CDAE63136F}" srcId="{2417A7BC-797F-4B74-9BCA-3DF2743966CA}" destId="{C669F1F4-9869-48C2-88C7-3CA09F8423BF}" srcOrd="3" destOrd="0" parTransId="{71C9D3B8-299D-4980-AF17-BC10351DD72A}" sibTransId="{DB3F233D-FCB0-4604-A2D1-A3C358FA46A3}"/>
    <dgm:cxn modelId="{5AFAE1DD-88E6-4008-93A0-3624021277A3}" type="presOf" srcId="{9AA8294C-2EF8-4442-AE24-85CED227214C}" destId="{71E872CE-9FB0-46D5-A8C0-EE8DEA2D115F}" srcOrd="0" destOrd="0" presId="urn:microsoft.com/office/officeart/2005/8/layout/orgChart1"/>
    <dgm:cxn modelId="{0AC688E1-CA7E-4C49-A636-84CC8A2FB144}" type="presOf" srcId="{CB1EE04F-3DE2-4A08-B2E0-72C807655909}" destId="{B29974A7-C6A7-4847-A9EB-4F6FA9F8BC52}" srcOrd="0" destOrd="0" presId="urn:microsoft.com/office/officeart/2005/8/layout/orgChart1"/>
    <dgm:cxn modelId="{7705D4E1-3123-472C-8261-2E7C83690BB8}" type="presOf" srcId="{71C9D3B8-299D-4980-AF17-BC10351DD72A}" destId="{E841D2F8-50A5-47E8-9BAE-BC06CD137D1D}" srcOrd="0" destOrd="0" presId="urn:microsoft.com/office/officeart/2005/8/layout/orgChart1"/>
    <dgm:cxn modelId="{BC213EE4-ED63-4C2E-8F4F-69614C31E423}" type="presOf" srcId="{A28C61C1-FBDE-4565-A711-AD2E276F97FA}" destId="{AD5ABAB0-E109-4A69-BAEC-D96D4BE29E04}" srcOrd="0" destOrd="0" presId="urn:microsoft.com/office/officeart/2005/8/layout/orgChart1"/>
    <dgm:cxn modelId="{D4C763EA-1E1D-4749-8BEB-4322AF2590F0}" type="presOf" srcId="{AE0A524E-B06C-4A76-A08E-325368D01E17}" destId="{8693422D-DD62-41C5-9892-705E14C15231}" srcOrd="1" destOrd="0" presId="urn:microsoft.com/office/officeart/2005/8/layout/orgChart1"/>
    <dgm:cxn modelId="{15B627ED-341F-4148-B9AE-889825FB9A4D}" type="presOf" srcId="{1C11B291-4603-4C48-90F1-9DEC0798D768}" destId="{DD1537D0-01BC-4602-AB27-BE983E8DDB1A}" srcOrd="0" destOrd="0" presId="urn:microsoft.com/office/officeart/2005/8/layout/orgChart1"/>
    <dgm:cxn modelId="{B9953CF1-173D-4A72-9C3D-54D5432A44F9}" type="presOf" srcId="{AE0A524E-B06C-4A76-A08E-325368D01E17}" destId="{C5767C22-3215-40C7-9198-77F9B88B9391}" srcOrd="0" destOrd="0" presId="urn:microsoft.com/office/officeart/2005/8/layout/orgChart1"/>
    <dgm:cxn modelId="{E381CDFF-6A4F-42E5-90DD-D59BB76FD109}" srcId="{132AB12B-8B45-487C-913D-FC1C1A448F0E}" destId="{35C14811-DC70-4657-A053-F7437177E5C4}" srcOrd="1" destOrd="0" parTransId="{F718D8E2-CAEE-46C7-B731-1A0F4B53AE5D}" sibTransId="{75883BCB-E8F6-413D-9CD6-06A35E18576F}"/>
    <dgm:cxn modelId="{F01A7FCD-853C-47C7-BFDE-3B879471BE9C}" type="presParOf" srcId="{90CF8E5D-E868-491B-B82E-333171184E30}" destId="{EC9BC63B-DFEA-488A-8CAE-CA21E0C3710F}" srcOrd="0" destOrd="0" presId="urn:microsoft.com/office/officeart/2005/8/layout/orgChart1"/>
    <dgm:cxn modelId="{441CA956-4BCE-45F0-928A-DE37113403C3}" type="presParOf" srcId="{EC9BC63B-DFEA-488A-8CAE-CA21E0C3710F}" destId="{CBA60772-7415-483E-B849-3D9EB3B45C6F}" srcOrd="0" destOrd="0" presId="urn:microsoft.com/office/officeart/2005/8/layout/orgChart1"/>
    <dgm:cxn modelId="{F2CA187F-34D1-45BF-B82B-7A7A81ADBFFF}" type="presParOf" srcId="{CBA60772-7415-483E-B849-3D9EB3B45C6F}" destId="{9BF630E8-CA2B-4487-87FC-CD5AF863E0C0}" srcOrd="0" destOrd="0" presId="urn:microsoft.com/office/officeart/2005/8/layout/orgChart1"/>
    <dgm:cxn modelId="{524CB160-6983-4C73-9E70-C4C9451F6D44}" type="presParOf" srcId="{CBA60772-7415-483E-B849-3D9EB3B45C6F}" destId="{258A09DF-671F-43C5-A471-A102640AE285}" srcOrd="1" destOrd="0" presId="urn:microsoft.com/office/officeart/2005/8/layout/orgChart1"/>
    <dgm:cxn modelId="{87B65422-393A-4486-88BE-25A719945954}" type="presParOf" srcId="{EC9BC63B-DFEA-488A-8CAE-CA21E0C3710F}" destId="{A77BD42D-E022-4C57-A3EF-0B078FB46531}" srcOrd="1" destOrd="0" presId="urn:microsoft.com/office/officeart/2005/8/layout/orgChart1"/>
    <dgm:cxn modelId="{09294457-AA81-4580-BDF0-2C38F3EABA14}" type="presParOf" srcId="{A77BD42D-E022-4C57-A3EF-0B078FB46531}" destId="{D267A847-8CEC-4199-9903-86BA02671FE4}" srcOrd="0" destOrd="0" presId="urn:microsoft.com/office/officeart/2005/8/layout/orgChart1"/>
    <dgm:cxn modelId="{50D66B1C-1E33-430E-9158-9C9685EBDFB8}" type="presParOf" srcId="{A77BD42D-E022-4C57-A3EF-0B078FB46531}" destId="{823ED6D5-F6AA-4C94-A2B3-402A20DD0444}" srcOrd="1" destOrd="0" presId="urn:microsoft.com/office/officeart/2005/8/layout/orgChart1"/>
    <dgm:cxn modelId="{8B0732C5-DEB9-40ED-8FD0-8B4825E67F1E}" type="presParOf" srcId="{823ED6D5-F6AA-4C94-A2B3-402A20DD0444}" destId="{05E62A58-9F67-44B6-868D-26A18937AF4D}" srcOrd="0" destOrd="0" presId="urn:microsoft.com/office/officeart/2005/8/layout/orgChart1"/>
    <dgm:cxn modelId="{851EA464-762A-4620-A698-DD447418B2BC}" type="presParOf" srcId="{05E62A58-9F67-44B6-868D-26A18937AF4D}" destId="{76D4CA25-E711-44D7-A64D-33E964C0978A}" srcOrd="0" destOrd="0" presId="urn:microsoft.com/office/officeart/2005/8/layout/orgChart1"/>
    <dgm:cxn modelId="{B1BC923E-E26D-4359-981D-DE60A6D139AE}" type="presParOf" srcId="{05E62A58-9F67-44B6-868D-26A18937AF4D}" destId="{43547147-41F6-4FC5-B884-6BCBFC39B115}" srcOrd="1" destOrd="0" presId="urn:microsoft.com/office/officeart/2005/8/layout/orgChart1"/>
    <dgm:cxn modelId="{0B120388-281E-45C8-8EA4-EACD25559FCD}" type="presParOf" srcId="{823ED6D5-F6AA-4C94-A2B3-402A20DD0444}" destId="{291BEED5-2B46-4AF6-8575-4510BFA0EFD1}" srcOrd="1" destOrd="0" presId="urn:microsoft.com/office/officeart/2005/8/layout/orgChart1"/>
    <dgm:cxn modelId="{CB94856F-DEE8-405B-9E14-E3DDF071C6D7}" type="presParOf" srcId="{291BEED5-2B46-4AF6-8575-4510BFA0EFD1}" destId="{B29974A7-C6A7-4847-A9EB-4F6FA9F8BC52}" srcOrd="0" destOrd="0" presId="urn:microsoft.com/office/officeart/2005/8/layout/orgChart1"/>
    <dgm:cxn modelId="{9E3E56ED-406E-4BEE-992B-42B72331989D}" type="presParOf" srcId="{291BEED5-2B46-4AF6-8575-4510BFA0EFD1}" destId="{370B5072-D77C-460C-B545-F7E94A6042BD}" srcOrd="1" destOrd="0" presId="urn:microsoft.com/office/officeart/2005/8/layout/orgChart1"/>
    <dgm:cxn modelId="{FD8695AE-A53C-48F6-97A9-399FD73D5B33}" type="presParOf" srcId="{370B5072-D77C-460C-B545-F7E94A6042BD}" destId="{47F926FE-A4D6-44F6-9C28-31A4C81402D2}" srcOrd="0" destOrd="0" presId="urn:microsoft.com/office/officeart/2005/8/layout/orgChart1"/>
    <dgm:cxn modelId="{C6CA2F22-8644-4122-9DA0-0F812A10E0B4}" type="presParOf" srcId="{47F926FE-A4D6-44F6-9C28-31A4C81402D2}" destId="{5A574C3B-99BF-4479-B03A-00F4359A7E4B}" srcOrd="0" destOrd="0" presId="urn:microsoft.com/office/officeart/2005/8/layout/orgChart1"/>
    <dgm:cxn modelId="{51FF610A-8B88-4A58-8E00-30A469B5A817}" type="presParOf" srcId="{47F926FE-A4D6-44F6-9C28-31A4C81402D2}" destId="{5E0DE078-AD16-4B14-AC7E-31CA27936ABF}" srcOrd="1" destOrd="0" presId="urn:microsoft.com/office/officeart/2005/8/layout/orgChart1"/>
    <dgm:cxn modelId="{42F7FF72-057E-4891-B161-49329361E860}" type="presParOf" srcId="{370B5072-D77C-460C-B545-F7E94A6042BD}" destId="{85E48EE6-EA1A-4C9D-B025-43508EB3AC8A}" srcOrd="1" destOrd="0" presId="urn:microsoft.com/office/officeart/2005/8/layout/orgChart1"/>
    <dgm:cxn modelId="{E6728B3E-BBB0-49C1-AD96-77A27EA430B5}" type="presParOf" srcId="{370B5072-D77C-460C-B545-F7E94A6042BD}" destId="{46124DBE-E110-47AC-9686-C242FCD51D12}" srcOrd="2" destOrd="0" presId="urn:microsoft.com/office/officeart/2005/8/layout/orgChart1"/>
    <dgm:cxn modelId="{98F1188B-F013-498E-8B1C-18FC23CCBBB9}" type="presParOf" srcId="{291BEED5-2B46-4AF6-8575-4510BFA0EFD1}" destId="{6B886A05-6218-4950-B48B-3A00C70EF8C4}" srcOrd="2" destOrd="0" presId="urn:microsoft.com/office/officeart/2005/8/layout/orgChart1"/>
    <dgm:cxn modelId="{3BC7F39B-D1B3-41F2-B693-80BB688958B4}" type="presParOf" srcId="{291BEED5-2B46-4AF6-8575-4510BFA0EFD1}" destId="{DFFFC8E7-97D5-4389-AD75-474B62C02674}" srcOrd="3" destOrd="0" presId="urn:microsoft.com/office/officeart/2005/8/layout/orgChart1"/>
    <dgm:cxn modelId="{0A5BA0DA-DF4D-4B62-98B5-64608C53873E}" type="presParOf" srcId="{DFFFC8E7-97D5-4389-AD75-474B62C02674}" destId="{0A9F26F1-0C5A-46EF-A4F3-1FBA03F9A1F5}" srcOrd="0" destOrd="0" presId="urn:microsoft.com/office/officeart/2005/8/layout/orgChart1"/>
    <dgm:cxn modelId="{64D0D987-EC34-4C0F-93B2-DABFB84823A1}" type="presParOf" srcId="{0A9F26F1-0C5A-46EF-A4F3-1FBA03F9A1F5}" destId="{01CF36B9-A42C-4B9E-99D7-BB51231DA72F}" srcOrd="0" destOrd="0" presId="urn:microsoft.com/office/officeart/2005/8/layout/orgChart1"/>
    <dgm:cxn modelId="{662B2FEB-8A7C-4F5A-8A16-8A44B8140049}" type="presParOf" srcId="{0A9F26F1-0C5A-46EF-A4F3-1FBA03F9A1F5}" destId="{FFC3C9C3-D6C2-4957-A0ED-28144D59FF80}" srcOrd="1" destOrd="0" presId="urn:microsoft.com/office/officeart/2005/8/layout/orgChart1"/>
    <dgm:cxn modelId="{3AA983F3-7905-4DDD-AFC6-DDFDF26A6ED5}" type="presParOf" srcId="{DFFFC8E7-97D5-4389-AD75-474B62C02674}" destId="{7022B101-B6C6-456E-B157-E142DB3D97AC}" srcOrd="1" destOrd="0" presId="urn:microsoft.com/office/officeart/2005/8/layout/orgChart1"/>
    <dgm:cxn modelId="{8B4D0E16-D1A8-4F55-BF17-D48FAACD7162}" type="presParOf" srcId="{DFFFC8E7-97D5-4389-AD75-474B62C02674}" destId="{0BFB28CB-411E-4D03-A67D-19B5784DE720}" srcOrd="2" destOrd="0" presId="urn:microsoft.com/office/officeart/2005/8/layout/orgChart1"/>
    <dgm:cxn modelId="{CBE9834B-0D7A-4ABA-A8BC-F887028E816B}" type="presParOf" srcId="{823ED6D5-F6AA-4C94-A2B3-402A20DD0444}" destId="{A95097CE-1833-4F25-BA6B-EAD561A1D49C}" srcOrd="2" destOrd="0" presId="urn:microsoft.com/office/officeart/2005/8/layout/orgChart1"/>
    <dgm:cxn modelId="{511F5607-0A86-4554-87A5-FF75154BBAFE}" type="presParOf" srcId="{A77BD42D-E022-4C57-A3EF-0B078FB46531}" destId="{AD5ABAB0-E109-4A69-BAEC-D96D4BE29E04}" srcOrd="2" destOrd="0" presId="urn:microsoft.com/office/officeart/2005/8/layout/orgChart1"/>
    <dgm:cxn modelId="{8C876206-11CB-4590-A54A-F9C5700C0735}" type="presParOf" srcId="{A77BD42D-E022-4C57-A3EF-0B078FB46531}" destId="{C5740062-F73C-48BD-8E20-C5CA37BCE521}" srcOrd="3" destOrd="0" presId="urn:microsoft.com/office/officeart/2005/8/layout/orgChart1"/>
    <dgm:cxn modelId="{7BA8C1D6-239D-44BB-9887-AAB50BC97ABB}" type="presParOf" srcId="{C5740062-F73C-48BD-8E20-C5CA37BCE521}" destId="{56FFF942-0E66-4F19-B97C-DC788ED21209}" srcOrd="0" destOrd="0" presId="urn:microsoft.com/office/officeart/2005/8/layout/orgChart1"/>
    <dgm:cxn modelId="{ECE5BE3A-FE97-48E0-9C12-F7E50FC74DFE}" type="presParOf" srcId="{56FFF942-0E66-4F19-B97C-DC788ED21209}" destId="{71E872CE-9FB0-46D5-A8C0-EE8DEA2D115F}" srcOrd="0" destOrd="0" presId="urn:microsoft.com/office/officeart/2005/8/layout/orgChart1"/>
    <dgm:cxn modelId="{681029DC-7AF7-4A74-B9BE-8E4227C0F057}" type="presParOf" srcId="{56FFF942-0E66-4F19-B97C-DC788ED21209}" destId="{7A0FD3DB-A325-4C3B-B0B9-0C5AC06E2D9C}" srcOrd="1" destOrd="0" presId="urn:microsoft.com/office/officeart/2005/8/layout/orgChart1"/>
    <dgm:cxn modelId="{991282C4-996E-47ED-9030-C9A032BDD767}" type="presParOf" srcId="{C5740062-F73C-48BD-8E20-C5CA37BCE521}" destId="{3CA90060-AD42-47E0-A307-CBD40167DFA2}" srcOrd="1" destOrd="0" presId="urn:microsoft.com/office/officeart/2005/8/layout/orgChart1"/>
    <dgm:cxn modelId="{3BE26F85-AA8C-418E-BE08-B0BF9201FCA6}" type="presParOf" srcId="{3CA90060-AD42-47E0-A307-CBD40167DFA2}" destId="{D45EFD67-CD5F-43AC-99B9-716D5622FFA1}" srcOrd="0" destOrd="0" presId="urn:microsoft.com/office/officeart/2005/8/layout/orgChart1"/>
    <dgm:cxn modelId="{1C04C9CD-2EDC-4755-986F-F39A971AFD79}" type="presParOf" srcId="{3CA90060-AD42-47E0-A307-CBD40167DFA2}" destId="{C593742F-9852-4ECC-B891-8BA51EB99C78}" srcOrd="1" destOrd="0" presId="urn:microsoft.com/office/officeart/2005/8/layout/orgChart1"/>
    <dgm:cxn modelId="{D28BF5F5-B184-4AEC-A93B-23225E15D5B1}" type="presParOf" srcId="{C593742F-9852-4ECC-B891-8BA51EB99C78}" destId="{D906D0C8-2D09-42B6-B3BE-427A979DB6D4}" srcOrd="0" destOrd="0" presId="urn:microsoft.com/office/officeart/2005/8/layout/orgChart1"/>
    <dgm:cxn modelId="{948EBA25-8E91-4D9B-B997-23D2F677FFBD}" type="presParOf" srcId="{D906D0C8-2D09-42B6-B3BE-427A979DB6D4}" destId="{33496539-576B-4CC5-8777-EB2ED70E51FE}" srcOrd="0" destOrd="0" presId="urn:microsoft.com/office/officeart/2005/8/layout/orgChart1"/>
    <dgm:cxn modelId="{E99E5A17-E2F8-43A7-BFC1-4B4168EC2F7D}" type="presParOf" srcId="{D906D0C8-2D09-42B6-B3BE-427A979DB6D4}" destId="{3E90C293-21B7-423A-A581-A86E432C1B4E}" srcOrd="1" destOrd="0" presId="urn:microsoft.com/office/officeart/2005/8/layout/orgChart1"/>
    <dgm:cxn modelId="{F827D5AA-F68A-433B-BEFB-B3C0DDD06F16}" type="presParOf" srcId="{C593742F-9852-4ECC-B891-8BA51EB99C78}" destId="{B24FC255-17AB-4A0F-8946-1773D92ED96C}" srcOrd="1" destOrd="0" presId="urn:microsoft.com/office/officeart/2005/8/layout/orgChart1"/>
    <dgm:cxn modelId="{A85B94DB-5B3E-42A6-9D7E-1A5A7AC53680}" type="presParOf" srcId="{C593742F-9852-4ECC-B891-8BA51EB99C78}" destId="{285AF0E8-EC27-4BC5-ADED-DE904C75487A}" srcOrd="2" destOrd="0" presId="urn:microsoft.com/office/officeart/2005/8/layout/orgChart1"/>
    <dgm:cxn modelId="{C2722F46-2F18-4A52-8BB1-35136B74E58A}" type="presParOf" srcId="{3CA90060-AD42-47E0-A307-CBD40167DFA2}" destId="{BD81E875-1C61-483A-BD5D-A80046CEAB8A}" srcOrd="2" destOrd="0" presId="urn:microsoft.com/office/officeart/2005/8/layout/orgChart1"/>
    <dgm:cxn modelId="{B6C52632-4AEA-4BE2-B95D-D25331ACE3F3}" type="presParOf" srcId="{3CA90060-AD42-47E0-A307-CBD40167DFA2}" destId="{2D62EB4B-8637-4730-9F71-5BCC4DC4BE27}" srcOrd="3" destOrd="0" presId="urn:microsoft.com/office/officeart/2005/8/layout/orgChart1"/>
    <dgm:cxn modelId="{441EE3FD-1A87-4139-B0F1-3BD9EEB46E3E}" type="presParOf" srcId="{2D62EB4B-8637-4730-9F71-5BCC4DC4BE27}" destId="{BD17E76A-7D7A-42BC-A7AA-5BAEC67B537E}" srcOrd="0" destOrd="0" presId="urn:microsoft.com/office/officeart/2005/8/layout/orgChart1"/>
    <dgm:cxn modelId="{FEF06726-9988-4D03-915F-6C07DF48C133}" type="presParOf" srcId="{BD17E76A-7D7A-42BC-A7AA-5BAEC67B537E}" destId="{1BBE690F-B07B-4FE8-BC00-A4CFD3DAA8F9}" srcOrd="0" destOrd="0" presId="urn:microsoft.com/office/officeart/2005/8/layout/orgChart1"/>
    <dgm:cxn modelId="{ED789698-C9DE-4E27-8B35-42B2A1C852E5}" type="presParOf" srcId="{BD17E76A-7D7A-42BC-A7AA-5BAEC67B537E}" destId="{B34C911A-DEF6-4ADC-B2DD-52ED023D0781}" srcOrd="1" destOrd="0" presId="urn:microsoft.com/office/officeart/2005/8/layout/orgChart1"/>
    <dgm:cxn modelId="{C8E9267A-55F5-4714-9154-03B289CA3FC0}" type="presParOf" srcId="{2D62EB4B-8637-4730-9F71-5BCC4DC4BE27}" destId="{338EEAEB-8800-40AC-BCAE-8883EC08D99B}" srcOrd="1" destOrd="0" presId="urn:microsoft.com/office/officeart/2005/8/layout/orgChart1"/>
    <dgm:cxn modelId="{B633DA35-B99B-4B85-9772-5819F344B503}" type="presParOf" srcId="{2D62EB4B-8637-4730-9F71-5BCC4DC4BE27}" destId="{391A53BE-4E7D-49B8-8B1A-1F66B48B3554}" srcOrd="2" destOrd="0" presId="urn:microsoft.com/office/officeart/2005/8/layout/orgChart1"/>
    <dgm:cxn modelId="{B482BF46-3CA7-43D9-B5B3-0582D4C7D506}" type="presParOf" srcId="{C5740062-F73C-48BD-8E20-C5CA37BCE521}" destId="{93FC4AE7-1474-49BE-BCBE-44890AF1BDF1}" srcOrd="2" destOrd="0" presId="urn:microsoft.com/office/officeart/2005/8/layout/orgChart1"/>
    <dgm:cxn modelId="{E227E358-EC29-4739-ACBB-3CD5EB6D3DED}" type="presParOf" srcId="{A77BD42D-E022-4C57-A3EF-0B078FB46531}" destId="{5DAFCC8C-E032-4993-B707-946C29E3A598}" srcOrd="4" destOrd="0" presId="urn:microsoft.com/office/officeart/2005/8/layout/orgChart1"/>
    <dgm:cxn modelId="{EC7DDD18-FCED-42C0-8A74-A53BCF35734D}" type="presParOf" srcId="{A77BD42D-E022-4C57-A3EF-0B078FB46531}" destId="{062C1439-015F-447D-B3B3-D5C03230951F}" srcOrd="5" destOrd="0" presId="urn:microsoft.com/office/officeart/2005/8/layout/orgChart1"/>
    <dgm:cxn modelId="{25D93BE8-95A7-435A-BF95-0764DB91BDE1}" type="presParOf" srcId="{062C1439-015F-447D-B3B3-D5C03230951F}" destId="{C6C4E4A1-540D-4990-9FA4-A84A55A7004B}" srcOrd="0" destOrd="0" presId="urn:microsoft.com/office/officeart/2005/8/layout/orgChart1"/>
    <dgm:cxn modelId="{CD55FFDB-8E28-46A2-9C9C-4EEE14181529}" type="presParOf" srcId="{C6C4E4A1-540D-4990-9FA4-A84A55A7004B}" destId="{D3A27278-4121-4095-87A6-3DF12DA2619F}" srcOrd="0" destOrd="0" presId="urn:microsoft.com/office/officeart/2005/8/layout/orgChart1"/>
    <dgm:cxn modelId="{38573914-8549-48EB-9D9E-506D6BEBC27A}" type="presParOf" srcId="{C6C4E4A1-540D-4990-9FA4-A84A55A7004B}" destId="{2A2C9161-EE7A-4969-8BDA-F93625E7AF83}" srcOrd="1" destOrd="0" presId="urn:microsoft.com/office/officeart/2005/8/layout/orgChart1"/>
    <dgm:cxn modelId="{1365FA5B-A6F4-4D18-A505-E09835C3AD24}" type="presParOf" srcId="{062C1439-015F-447D-B3B3-D5C03230951F}" destId="{27B0F9DD-8062-4644-ABD2-D02FCBBF47C6}" srcOrd="1" destOrd="0" presId="urn:microsoft.com/office/officeart/2005/8/layout/orgChart1"/>
    <dgm:cxn modelId="{FF340757-7DEF-4D01-806A-5094F237CF09}" type="presParOf" srcId="{062C1439-015F-447D-B3B3-D5C03230951F}" destId="{26258C02-7852-4884-B5A4-F078F5E9A4A8}" srcOrd="2" destOrd="0" presId="urn:microsoft.com/office/officeart/2005/8/layout/orgChart1"/>
    <dgm:cxn modelId="{F730F141-0777-492A-987F-8303A0A34CB9}" type="presParOf" srcId="{A77BD42D-E022-4C57-A3EF-0B078FB46531}" destId="{E841D2F8-50A5-47E8-9BAE-BC06CD137D1D}" srcOrd="6" destOrd="0" presId="urn:microsoft.com/office/officeart/2005/8/layout/orgChart1"/>
    <dgm:cxn modelId="{F4550BAB-4A66-4AEB-985A-C8A2465CC20C}" type="presParOf" srcId="{A77BD42D-E022-4C57-A3EF-0B078FB46531}" destId="{F52A6E17-B9C2-4E1C-9049-471CC0419B65}" srcOrd="7" destOrd="0" presId="urn:microsoft.com/office/officeart/2005/8/layout/orgChart1"/>
    <dgm:cxn modelId="{41165157-6DB8-466D-970E-0CEF96D50078}" type="presParOf" srcId="{F52A6E17-B9C2-4E1C-9049-471CC0419B65}" destId="{28A50592-4475-420B-963C-5196DBC8044B}" srcOrd="0" destOrd="0" presId="urn:microsoft.com/office/officeart/2005/8/layout/orgChart1"/>
    <dgm:cxn modelId="{6F1B6823-567D-4F83-B933-A3D78D7883C7}" type="presParOf" srcId="{28A50592-4475-420B-963C-5196DBC8044B}" destId="{A810C355-BFD5-4553-BD95-21DAA793FFB0}" srcOrd="0" destOrd="0" presId="urn:microsoft.com/office/officeart/2005/8/layout/orgChart1"/>
    <dgm:cxn modelId="{9020BCCA-D388-4F6C-A849-1A47C5106FDB}" type="presParOf" srcId="{28A50592-4475-420B-963C-5196DBC8044B}" destId="{0B759E0E-672A-4339-BA2B-A5CC9F11F422}" srcOrd="1" destOrd="0" presId="urn:microsoft.com/office/officeart/2005/8/layout/orgChart1"/>
    <dgm:cxn modelId="{F5A16134-3CBE-4884-A3DC-6DBEE52883D9}" type="presParOf" srcId="{F52A6E17-B9C2-4E1C-9049-471CC0419B65}" destId="{AECE8415-D2BA-4E1C-BF97-F38E329F5E44}" srcOrd="1" destOrd="0" presId="urn:microsoft.com/office/officeart/2005/8/layout/orgChart1"/>
    <dgm:cxn modelId="{BE0BE507-A30B-45A7-9B85-27B1C8D0F111}" type="presParOf" srcId="{AECE8415-D2BA-4E1C-BF97-F38E329F5E44}" destId="{A7F45309-0604-43E1-B184-73CCCE6AA681}" srcOrd="0" destOrd="0" presId="urn:microsoft.com/office/officeart/2005/8/layout/orgChart1"/>
    <dgm:cxn modelId="{AAD246DC-625E-495A-886A-E54A71E144A7}" type="presParOf" srcId="{AECE8415-D2BA-4E1C-BF97-F38E329F5E44}" destId="{2A557FE7-ECA3-471B-9739-ADDAA4D58003}" srcOrd="1" destOrd="0" presId="urn:microsoft.com/office/officeart/2005/8/layout/orgChart1"/>
    <dgm:cxn modelId="{B70DEEB7-1158-4E83-8D25-35F52312E3FB}" type="presParOf" srcId="{2A557FE7-ECA3-471B-9739-ADDAA4D58003}" destId="{B79CA5F7-921C-433A-9BDF-9D1A9C0D0670}" srcOrd="0" destOrd="0" presId="urn:microsoft.com/office/officeart/2005/8/layout/orgChart1"/>
    <dgm:cxn modelId="{22E9CDD0-C931-4405-8EC1-FACE8C1E2C64}" type="presParOf" srcId="{B79CA5F7-921C-433A-9BDF-9D1A9C0D0670}" destId="{ED258A05-DDB3-4801-B67F-F47A9B623795}" srcOrd="0" destOrd="0" presId="urn:microsoft.com/office/officeart/2005/8/layout/orgChart1"/>
    <dgm:cxn modelId="{DD736B75-76E1-4B98-AD1C-576E0EBE4C5C}" type="presParOf" srcId="{B79CA5F7-921C-433A-9BDF-9D1A9C0D0670}" destId="{B5B097FA-ED25-4A04-9D24-8CCD19A5EFA9}" srcOrd="1" destOrd="0" presId="urn:microsoft.com/office/officeart/2005/8/layout/orgChart1"/>
    <dgm:cxn modelId="{E32A0D5C-C349-45C8-AF0A-B376CB1AE24B}" type="presParOf" srcId="{2A557FE7-ECA3-471B-9739-ADDAA4D58003}" destId="{DCC33FCF-3821-4373-B3C3-ACEA19595476}" srcOrd="1" destOrd="0" presId="urn:microsoft.com/office/officeart/2005/8/layout/orgChart1"/>
    <dgm:cxn modelId="{882FABC2-4C27-419C-B08B-4606AA6C8CE8}" type="presParOf" srcId="{2A557FE7-ECA3-471B-9739-ADDAA4D58003}" destId="{ECEF4DAF-5300-433A-87CD-8CF413B53E32}" srcOrd="2" destOrd="0" presId="urn:microsoft.com/office/officeart/2005/8/layout/orgChart1"/>
    <dgm:cxn modelId="{9B9330A2-9104-4072-9680-91E7CAA7FF43}" type="presParOf" srcId="{AECE8415-D2BA-4E1C-BF97-F38E329F5E44}" destId="{4DEE05D3-1845-4AA0-82CD-8EA329A90E7A}" srcOrd="2" destOrd="0" presId="urn:microsoft.com/office/officeart/2005/8/layout/orgChart1"/>
    <dgm:cxn modelId="{2C4F2ADC-356C-48F2-8CCB-BAAA3B8F2B15}" type="presParOf" srcId="{AECE8415-D2BA-4E1C-BF97-F38E329F5E44}" destId="{883ECADF-7F8F-4CC6-AD4F-FAC313356A4D}" srcOrd="3" destOrd="0" presId="urn:microsoft.com/office/officeart/2005/8/layout/orgChart1"/>
    <dgm:cxn modelId="{EBD2D11A-0154-4F9C-9236-C982E9E5A8D1}" type="presParOf" srcId="{883ECADF-7F8F-4CC6-AD4F-FAC313356A4D}" destId="{93118577-1D9B-42BF-A6EC-2BC774654CB5}" srcOrd="0" destOrd="0" presId="urn:microsoft.com/office/officeart/2005/8/layout/orgChart1"/>
    <dgm:cxn modelId="{26AC9F51-D0C0-44B9-AC46-255CB9DFB775}" type="presParOf" srcId="{93118577-1D9B-42BF-A6EC-2BC774654CB5}" destId="{508BAFCA-5555-475F-8712-F9B62B07912E}" srcOrd="0" destOrd="0" presId="urn:microsoft.com/office/officeart/2005/8/layout/orgChart1"/>
    <dgm:cxn modelId="{CBB657E6-5A3A-471B-9AD6-7C9DC02F7B41}" type="presParOf" srcId="{93118577-1D9B-42BF-A6EC-2BC774654CB5}" destId="{F37D03DA-2C73-4F28-8DF3-2F4A97638924}" srcOrd="1" destOrd="0" presId="urn:microsoft.com/office/officeart/2005/8/layout/orgChart1"/>
    <dgm:cxn modelId="{86A70D43-37F8-4F8A-9C74-B97D6A3E3A4C}" type="presParOf" srcId="{883ECADF-7F8F-4CC6-AD4F-FAC313356A4D}" destId="{F00A94BA-DE48-42DC-ACD2-EA2C487DDD90}" srcOrd="1" destOrd="0" presId="urn:microsoft.com/office/officeart/2005/8/layout/orgChart1"/>
    <dgm:cxn modelId="{D124B0DB-8952-405F-9732-B4966E040759}" type="presParOf" srcId="{883ECADF-7F8F-4CC6-AD4F-FAC313356A4D}" destId="{D7B6D22C-A34C-4159-9307-696460DD1329}" srcOrd="2" destOrd="0" presId="urn:microsoft.com/office/officeart/2005/8/layout/orgChart1"/>
    <dgm:cxn modelId="{03427926-ADFB-4E59-A69F-4225693FCC12}" type="presParOf" srcId="{AECE8415-D2BA-4E1C-BF97-F38E329F5E44}" destId="{92729905-B1DF-4BEF-994F-328DCC3D80FD}" srcOrd="4" destOrd="0" presId="urn:microsoft.com/office/officeart/2005/8/layout/orgChart1"/>
    <dgm:cxn modelId="{C84BD765-E089-43E3-B2A3-2499BCDFD4BB}" type="presParOf" srcId="{AECE8415-D2BA-4E1C-BF97-F38E329F5E44}" destId="{695329F2-88F7-4F85-91D9-AED6C4294D48}" srcOrd="5" destOrd="0" presId="urn:microsoft.com/office/officeart/2005/8/layout/orgChart1"/>
    <dgm:cxn modelId="{EC21F067-A0BD-49D4-BBA9-610CAFFE18A1}" type="presParOf" srcId="{695329F2-88F7-4F85-91D9-AED6C4294D48}" destId="{A48AB694-426E-443C-A4D0-EABBDA42AE2B}" srcOrd="0" destOrd="0" presId="urn:microsoft.com/office/officeart/2005/8/layout/orgChart1"/>
    <dgm:cxn modelId="{2706C6EF-8731-4A5E-A3CF-698259BF6332}" type="presParOf" srcId="{A48AB694-426E-443C-A4D0-EABBDA42AE2B}" destId="{7476E54B-9E87-4A6D-A961-DC0A4FC37DEB}" srcOrd="0" destOrd="0" presId="urn:microsoft.com/office/officeart/2005/8/layout/orgChart1"/>
    <dgm:cxn modelId="{8F8FDA79-EC6D-4D05-AF31-3FF0F411C581}" type="presParOf" srcId="{A48AB694-426E-443C-A4D0-EABBDA42AE2B}" destId="{98541FA4-299F-4256-B6F4-EB45A70AC848}" srcOrd="1" destOrd="0" presId="urn:microsoft.com/office/officeart/2005/8/layout/orgChart1"/>
    <dgm:cxn modelId="{8068D375-175B-4E68-ADA1-911A9F2FA609}" type="presParOf" srcId="{695329F2-88F7-4F85-91D9-AED6C4294D48}" destId="{B050F129-2D50-4BF6-96EC-D20BC9926941}" srcOrd="1" destOrd="0" presId="urn:microsoft.com/office/officeart/2005/8/layout/orgChart1"/>
    <dgm:cxn modelId="{4E643571-0ECE-4DC4-BB99-2E6619DA3FAD}" type="presParOf" srcId="{695329F2-88F7-4F85-91D9-AED6C4294D48}" destId="{CE3FB7BF-B6E6-4F26-8D8B-471D86E8AEF4}" srcOrd="2" destOrd="0" presId="urn:microsoft.com/office/officeart/2005/8/layout/orgChart1"/>
    <dgm:cxn modelId="{04BD54D5-DFD4-43AF-A26B-3D747BC3FE52}" type="presParOf" srcId="{F52A6E17-B9C2-4E1C-9049-471CC0419B65}" destId="{8726850E-A681-4DAC-8EC0-9CD0BEFEBFA3}" srcOrd="2" destOrd="0" presId="urn:microsoft.com/office/officeart/2005/8/layout/orgChart1"/>
    <dgm:cxn modelId="{E8AC5BAD-2D24-4589-B198-4859F00C87C9}" type="presParOf" srcId="{A77BD42D-E022-4C57-A3EF-0B078FB46531}" destId="{6D5E3174-C4F9-4563-99B9-E28546C3C118}" srcOrd="8" destOrd="0" presId="urn:microsoft.com/office/officeart/2005/8/layout/orgChart1"/>
    <dgm:cxn modelId="{C0242E8E-368E-4B76-B991-44ADD8A70004}" type="presParOf" srcId="{A77BD42D-E022-4C57-A3EF-0B078FB46531}" destId="{7F45D0A6-3CCA-42E5-84D4-1F51C2FBBFC6}" srcOrd="9" destOrd="0" presId="urn:microsoft.com/office/officeart/2005/8/layout/orgChart1"/>
    <dgm:cxn modelId="{25D7BCB9-440C-44C1-B190-19BC4CF12F17}" type="presParOf" srcId="{7F45D0A6-3CCA-42E5-84D4-1F51C2FBBFC6}" destId="{6DD549B7-64D1-4D52-B264-3FECA0841CA5}" srcOrd="0" destOrd="0" presId="urn:microsoft.com/office/officeart/2005/8/layout/orgChart1"/>
    <dgm:cxn modelId="{E6D447D6-CB57-4019-843B-A24314992F00}" type="presParOf" srcId="{6DD549B7-64D1-4D52-B264-3FECA0841CA5}" destId="{AAEF0DB2-1B67-4683-84C6-62274EF3C244}" srcOrd="0" destOrd="0" presId="urn:microsoft.com/office/officeart/2005/8/layout/orgChart1"/>
    <dgm:cxn modelId="{6CEEF5D8-970B-4FAC-8457-813ACC90C15C}" type="presParOf" srcId="{6DD549B7-64D1-4D52-B264-3FECA0841CA5}" destId="{C7FCED73-815D-456B-B818-C88D069032C4}" srcOrd="1" destOrd="0" presId="urn:microsoft.com/office/officeart/2005/8/layout/orgChart1"/>
    <dgm:cxn modelId="{ACFDC20A-9638-490D-A609-8C85B6D5391B}" type="presParOf" srcId="{7F45D0A6-3CCA-42E5-84D4-1F51C2FBBFC6}" destId="{9E586942-34CB-4C1D-A3A8-6D87B333717F}" srcOrd="1" destOrd="0" presId="urn:microsoft.com/office/officeart/2005/8/layout/orgChart1"/>
    <dgm:cxn modelId="{DB845D7C-2346-4EAC-A525-74BFD60AFD66}" type="presParOf" srcId="{9E586942-34CB-4C1D-A3A8-6D87B333717F}" destId="{E0905E03-C8A2-4422-A530-8852CB5A0476}" srcOrd="0" destOrd="0" presId="urn:microsoft.com/office/officeart/2005/8/layout/orgChart1"/>
    <dgm:cxn modelId="{F9EC7F10-2C98-4732-BB46-64F3D05603BB}" type="presParOf" srcId="{9E586942-34CB-4C1D-A3A8-6D87B333717F}" destId="{E964364E-743F-4CB8-B90E-924C133EF988}" srcOrd="1" destOrd="0" presId="urn:microsoft.com/office/officeart/2005/8/layout/orgChart1"/>
    <dgm:cxn modelId="{E515E97D-9AA5-4130-B4A8-FF117A3A55D5}" type="presParOf" srcId="{E964364E-743F-4CB8-B90E-924C133EF988}" destId="{C2EC6A7B-BBA2-493B-BAB5-FBD4C9DE533C}" srcOrd="0" destOrd="0" presId="urn:microsoft.com/office/officeart/2005/8/layout/orgChart1"/>
    <dgm:cxn modelId="{2159F1A2-E94D-4EA3-93B8-5C12FC94044D}" type="presParOf" srcId="{C2EC6A7B-BBA2-493B-BAB5-FBD4C9DE533C}" destId="{DD1537D0-01BC-4602-AB27-BE983E8DDB1A}" srcOrd="0" destOrd="0" presId="urn:microsoft.com/office/officeart/2005/8/layout/orgChart1"/>
    <dgm:cxn modelId="{55FE1DCE-8FE2-4762-96B2-E92494CFF03B}" type="presParOf" srcId="{C2EC6A7B-BBA2-493B-BAB5-FBD4C9DE533C}" destId="{95E7B1DC-065A-4298-9F45-C5A1C1A0A10C}" srcOrd="1" destOrd="0" presId="urn:microsoft.com/office/officeart/2005/8/layout/orgChart1"/>
    <dgm:cxn modelId="{9B11732B-3C88-4F9F-B7CD-9D83E802DC5C}" type="presParOf" srcId="{E964364E-743F-4CB8-B90E-924C133EF988}" destId="{AB8D3A59-C94A-4CB7-9647-569B513BC124}" srcOrd="1" destOrd="0" presId="urn:microsoft.com/office/officeart/2005/8/layout/orgChart1"/>
    <dgm:cxn modelId="{1EE23603-DD86-4169-9431-61242103D0FD}" type="presParOf" srcId="{E964364E-743F-4CB8-B90E-924C133EF988}" destId="{62179F27-65A1-4B1E-B743-6DD3D408EE1F}" srcOrd="2" destOrd="0" presId="urn:microsoft.com/office/officeart/2005/8/layout/orgChart1"/>
    <dgm:cxn modelId="{9A959D68-7D83-44C5-B5A6-226478105CCF}" type="presParOf" srcId="{9E586942-34CB-4C1D-A3A8-6D87B333717F}" destId="{AC67D385-C939-47E7-A8A4-1114C2DC6DD3}" srcOrd="2" destOrd="0" presId="urn:microsoft.com/office/officeart/2005/8/layout/orgChart1"/>
    <dgm:cxn modelId="{AC49D298-28A4-49C1-83CA-185438447D81}" type="presParOf" srcId="{9E586942-34CB-4C1D-A3A8-6D87B333717F}" destId="{81727545-7BB5-488E-9CF8-C4FE0FD7A460}" srcOrd="3" destOrd="0" presId="urn:microsoft.com/office/officeart/2005/8/layout/orgChart1"/>
    <dgm:cxn modelId="{F7C17DDD-F556-44F6-BC6B-6A59028B6CA0}" type="presParOf" srcId="{81727545-7BB5-488E-9CF8-C4FE0FD7A460}" destId="{F8977BB2-3FDB-468E-AAC4-3068DC207263}" srcOrd="0" destOrd="0" presId="urn:microsoft.com/office/officeart/2005/8/layout/orgChart1"/>
    <dgm:cxn modelId="{3CFC0BAA-18D9-4364-AD88-7C0B78587087}" type="presParOf" srcId="{F8977BB2-3FDB-468E-AAC4-3068DC207263}" destId="{C5767C22-3215-40C7-9198-77F9B88B9391}" srcOrd="0" destOrd="0" presId="urn:microsoft.com/office/officeart/2005/8/layout/orgChart1"/>
    <dgm:cxn modelId="{D0008ED3-E783-4640-9A8C-DAA203349D9C}" type="presParOf" srcId="{F8977BB2-3FDB-468E-AAC4-3068DC207263}" destId="{8693422D-DD62-41C5-9892-705E14C15231}" srcOrd="1" destOrd="0" presId="urn:microsoft.com/office/officeart/2005/8/layout/orgChart1"/>
    <dgm:cxn modelId="{B74A445C-29ED-4956-83D1-575341E31EF2}" type="presParOf" srcId="{81727545-7BB5-488E-9CF8-C4FE0FD7A460}" destId="{A7F2B7A3-7A79-489B-8CF9-79D3EF1C00A4}" srcOrd="1" destOrd="0" presId="urn:microsoft.com/office/officeart/2005/8/layout/orgChart1"/>
    <dgm:cxn modelId="{5F6E2304-A8D3-4557-8655-0D21EB0048DE}" type="presParOf" srcId="{81727545-7BB5-488E-9CF8-C4FE0FD7A460}" destId="{BAB9509C-709E-4BB1-ACEF-4E90A7B12A82}" srcOrd="2" destOrd="0" presId="urn:microsoft.com/office/officeart/2005/8/layout/orgChart1"/>
    <dgm:cxn modelId="{116F8C20-8805-4F44-BC83-7553E53B729A}" type="presParOf" srcId="{7F45D0A6-3CCA-42E5-84D4-1F51C2FBBFC6}" destId="{8EDDAF34-CB6F-43AA-9964-28E35A149E0D}" srcOrd="2" destOrd="0" presId="urn:microsoft.com/office/officeart/2005/8/layout/orgChart1"/>
    <dgm:cxn modelId="{817879DA-C5DB-42B5-8B37-EABD56A02F0F}" type="presParOf" srcId="{EC9BC63B-DFEA-488A-8CAE-CA21E0C3710F}" destId="{2C9E6702-681D-4E35-8DEB-1E2B7FB5577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A966AA-C2D0-420D-89FC-1A1AB0AD4072}" type="doc">
      <dgm:prSet loTypeId="urn:microsoft.com/office/officeart/2008/layout/LinedList" loCatId="process" qsTypeId="urn:microsoft.com/office/officeart/2005/8/quickstyle/simple1" qsCatId="simple" csTypeId="urn:microsoft.com/office/officeart/2005/8/colors/accent3_2" csCatId="accent3" phldr="1"/>
      <dgm:spPr/>
      <dgm:t>
        <a:bodyPr/>
        <a:lstStyle/>
        <a:p>
          <a:endParaRPr lang="en-US"/>
        </a:p>
      </dgm:t>
    </dgm:pt>
    <dgm:pt modelId="{45D50368-372D-4F79-95B9-B27BD239F0F6}">
      <dgm:prSet phldrT="[Text]" custT="1"/>
      <dgm:spPr/>
      <dgm:t>
        <a:bodyPr/>
        <a:lstStyle/>
        <a:p>
          <a:r>
            <a:rPr lang="en-US" sz="1800" b="1" i="0" dirty="0">
              <a:latin typeface="+mn-lt"/>
            </a:rPr>
            <a:t>Expand</a:t>
          </a:r>
        </a:p>
      </dgm:t>
    </dgm:pt>
    <dgm:pt modelId="{CDE1A78B-2AE4-4A71-9139-416C219BC84D}" type="parTrans" cxnId="{68788A78-9180-41FF-BD09-BF4DBB52EA0D}">
      <dgm:prSet/>
      <dgm:spPr/>
      <dgm:t>
        <a:bodyPr/>
        <a:lstStyle/>
        <a:p>
          <a:endParaRPr lang="en-US" sz="1800">
            <a:latin typeface="+mn-lt"/>
          </a:endParaRPr>
        </a:p>
      </dgm:t>
    </dgm:pt>
    <dgm:pt modelId="{508ABF25-4B40-405C-9E88-248ED8B31B83}" type="sibTrans" cxnId="{68788A78-9180-41FF-BD09-BF4DBB52EA0D}">
      <dgm:prSet/>
      <dgm:spPr/>
      <dgm:t>
        <a:bodyPr/>
        <a:lstStyle/>
        <a:p>
          <a:endParaRPr lang="en-US" sz="1800">
            <a:latin typeface="+mn-lt"/>
          </a:endParaRPr>
        </a:p>
      </dgm:t>
    </dgm:pt>
    <dgm:pt modelId="{15FCB7DF-D0D3-43D8-8FE5-E5FFDED6264E}">
      <dgm:prSet phldrT="[Text]" custT="1"/>
      <dgm:spPr/>
      <dgm:t>
        <a:bodyPr/>
        <a:lstStyle/>
        <a:p>
          <a:r>
            <a:rPr lang="en-US" sz="1800" dirty="0">
              <a:latin typeface="+mn-lt"/>
            </a:rPr>
            <a:t>Foster collaborative growth</a:t>
          </a:r>
        </a:p>
      </dgm:t>
    </dgm:pt>
    <dgm:pt modelId="{5DD5E854-B70B-4927-93DD-9B930567F2D9}" type="parTrans" cxnId="{D8EBBD42-214D-4D3D-9A34-A5A6A40991CD}">
      <dgm:prSet/>
      <dgm:spPr/>
      <dgm:t>
        <a:bodyPr/>
        <a:lstStyle/>
        <a:p>
          <a:endParaRPr lang="en-US" sz="1800">
            <a:latin typeface="+mn-lt"/>
          </a:endParaRPr>
        </a:p>
      </dgm:t>
    </dgm:pt>
    <dgm:pt modelId="{DDE76206-3F7F-4788-87BA-8C9D4D26CDB9}" type="sibTrans" cxnId="{D8EBBD42-214D-4D3D-9A34-A5A6A40991CD}">
      <dgm:prSet/>
      <dgm:spPr/>
      <dgm:t>
        <a:bodyPr/>
        <a:lstStyle/>
        <a:p>
          <a:endParaRPr lang="en-US" sz="1800">
            <a:latin typeface="+mn-lt"/>
          </a:endParaRPr>
        </a:p>
      </dgm:t>
    </dgm:pt>
    <dgm:pt modelId="{196543C5-093B-4437-B406-DBE4B882EA97}">
      <dgm:prSet phldrT="[Text]" custT="1"/>
      <dgm:spPr/>
      <dgm:t>
        <a:bodyPr/>
        <a:lstStyle/>
        <a:p>
          <a:r>
            <a:rPr lang="en-US" sz="1800" b="1" i="0" dirty="0">
              <a:latin typeface="+mn-lt"/>
            </a:rPr>
            <a:t>Enhance</a:t>
          </a:r>
        </a:p>
      </dgm:t>
    </dgm:pt>
    <dgm:pt modelId="{41DE1F19-4A9F-48CD-A44E-6BF1D04E31EE}" type="parTrans" cxnId="{52499B9F-797A-43CC-89E1-64C52021BFAF}">
      <dgm:prSet/>
      <dgm:spPr/>
      <dgm:t>
        <a:bodyPr/>
        <a:lstStyle/>
        <a:p>
          <a:endParaRPr lang="en-US" sz="1800">
            <a:latin typeface="+mn-lt"/>
          </a:endParaRPr>
        </a:p>
      </dgm:t>
    </dgm:pt>
    <dgm:pt modelId="{F264F018-7FB9-43EC-B595-B986D351AD7B}" type="sibTrans" cxnId="{52499B9F-797A-43CC-89E1-64C52021BFAF}">
      <dgm:prSet/>
      <dgm:spPr/>
      <dgm:t>
        <a:bodyPr/>
        <a:lstStyle/>
        <a:p>
          <a:endParaRPr lang="en-US" sz="1800">
            <a:latin typeface="+mn-lt"/>
          </a:endParaRPr>
        </a:p>
      </dgm:t>
    </dgm:pt>
    <dgm:pt modelId="{C485168C-07AD-4DE6-B17E-1E96E93777D7}">
      <dgm:prSet phldrT="[Text]" custT="1"/>
      <dgm:spPr/>
      <dgm:t>
        <a:bodyPr/>
        <a:lstStyle/>
        <a:p>
          <a:r>
            <a:rPr lang="en-US" sz="1800" dirty="0">
              <a:latin typeface="+mn-lt"/>
            </a:rPr>
            <a:t>Ensure a tailored and user-focused experience</a:t>
          </a:r>
        </a:p>
      </dgm:t>
    </dgm:pt>
    <dgm:pt modelId="{2EA2CE1F-978B-4B0A-92B2-CA23FBAEB8C0}" type="parTrans" cxnId="{B374803A-F1D8-4C12-8B03-25954CE7DDA9}">
      <dgm:prSet/>
      <dgm:spPr/>
      <dgm:t>
        <a:bodyPr/>
        <a:lstStyle/>
        <a:p>
          <a:endParaRPr lang="en-US" sz="1800">
            <a:latin typeface="+mn-lt"/>
          </a:endParaRPr>
        </a:p>
      </dgm:t>
    </dgm:pt>
    <dgm:pt modelId="{05F43B89-7F05-43F2-A0A8-66E0914D6EC4}" type="sibTrans" cxnId="{B374803A-F1D8-4C12-8B03-25954CE7DDA9}">
      <dgm:prSet/>
      <dgm:spPr/>
      <dgm:t>
        <a:bodyPr/>
        <a:lstStyle/>
        <a:p>
          <a:endParaRPr lang="en-US" sz="1800">
            <a:latin typeface="+mn-lt"/>
          </a:endParaRPr>
        </a:p>
      </dgm:t>
    </dgm:pt>
    <dgm:pt modelId="{CA2BABAF-EDAA-4496-8316-FD6EA3643E8F}">
      <dgm:prSet phldrT="[Text]" custT="1"/>
      <dgm:spPr/>
      <dgm:t>
        <a:bodyPr/>
        <a:lstStyle/>
        <a:p>
          <a:r>
            <a:rPr lang="en-US" sz="1800" b="1" i="0" dirty="0">
              <a:latin typeface="+mn-lt"/>
            </a:rPr>
            <a:t>Explore</a:t>
          </a:r>
        </a:p>
      </dgm:t>
    </dgm:pt>
    <dgm:pt modelId="{2B1B4805-2FB7-402F-86A8-587F29181C18}" type="parTrans" cxnId="{4011B082-09BD-4DD1-A54F-EA5AB249A3C2}">
      <dgm:prSet/>
      <dgm:spPr/>
      <dgm:t>
        <a:bodyPr/>
        <a:lstStyle/>
        <a:p>
          <a:endParaRPr lang="en-US" sz="1800">
            <a:latin typeface="+mn-lt"/>
          </a:endParaRPr>
        </a:p>
      </dgm:t>
    </dgm:pt>
    <dgm:pt modelId="{4498AB02-A1BF-4D28-8918-F87A89CEE23B}" type="sibTrans" cxnId="{4011B082-09BD-4DD1-A54F-EA5AB249A3C2}">
      <dgm:prSet/>
      <dgm:spPr/>
      <dgm:t>
        <a:bodyPr/>
        <a:lstStyle/>
        <a:p>
          <a:endParaRPr lang="en-US" sz="1800">
            <a:latin typeface="+mn-lt"/>
          </a:endParaRPr>
        </a:p>
      </dgm:t>
    </dgm:pt>
    <dgm:pt modelId="{ABC1EDDD-C08B-4F9C-8453-9CEFCC2AF319}">
      <dgm:prSet phldrT="[Text]" custT="1"/>
      <dgm:spPr/>
      <dgm:t>
        <a:bodyPr/>
        <a:lstStyle/>
        <a:p>
          <a:r>
            <a:rPr lang="en-US" sz="1800" dirty="0">
              <a:latin typeface="+mn-lt"/>
            </a:rPr>
            <a:t>Capitalize on emerging global markets</a:t>
          </a:r>
        </a:p>
      </dgm:t>
    </dgm:pt>
    <dgm:pt modelId="{33D02404-349E-4E82-A8BA-C0A907006883}" type="parTrans" cxnId="{9C4BE375-6187-4BD4-A343-9FC71D796AF1}">
      <dgm:prSet/>
      <dgm:spPr/>
      <dgm:t>
        <a:bodyPr/>
        <a:lstStyle/>
        <a:p>
          <a:endParaRPr lang="en-US" sz="1800">
            <a:latin typeface="+mn-lt"/>
          </a:endParaRPr>
        </a:p>
      </dgm:t>
    </dgm:pt>
    <dgm:pt modelId="{7D85D88C-6545-49D9-9F9D-01270187B165}" type="sibTrans" cxnId="{9C4BE375-6187-4BD4-A343-9FC71D796AF1}">
      <dgm:prSet/>
      <dgm:spPr/>
      <dgm:t>
        <a:bodyPr/>
        <a:lstStyle/>
        <a:p>
          <a:endParaRPr lang="en-US" sz="1800">
            <a:latin typeface="+mn-lt"/>
          </a:endParaRPr>
        </a:p>
      </dgm:t>
    </dgm:pt>
    <dgm:pt modelId="{6707D150-59C5-7547-A2DD-E2FA2E7973D8}" type="pres">
      <dgm:prSet presAssocID="{B6A966AA-C2D0-420D-89FC-1A1AB0AD4072}" presName="vert0" presStyleCnt="0">
        <dgm:presLayoutVars>
          <dgm:dir/>
          <dgm:animOne val="branch"/>
          <dgm:animLvl val="lvl"/>
        </dgm:presLayoutVars>
      </dgm:prSet>
      <dgm:spPr/>
    </dgm:pt>
    <dgm:pt modelId="{B8049436-D412-CB44-A80A-809138319192}" type="pres">
      <dgm:prSet presAssocID="{45D50368-372D-4F79-95B9-B27BD239F0F6}" presName="thickLine" presStyleLbl="alignNode1" presStyleIdx="0" presStyleCnt="3"/>
      <dgm:spPr>
        <a:ln w="9525">
          <a:solidFill>
            <a:schemeClr val="accent3"/>
          </a:solidFill>
        </a:ln>
      </dgm:spPr>
    </dgm:pt>
    <dgm:pt modelId="{8567467B-61D7-DE4B-91CB-CD4AFFD1353B}" type="pres">
      <dgm:prSet presAssocID="{45D50368-372D-4F79-95B9-B27BD239F0F6}" presName="horz1" presStyleCnt="0"/>
      <dgm:spPr/>
    </dgm:pt>
    <dgm:pt modelId="{AA396768-75F4-794B-B102-5B85CD2BD612}" type="pres">
      <dgm:prSet presAssocID="{45D50368-372D-4F79-95B9-B27BD239F0F6}" presName="tx1" presStyleLbl="revTx" presStyleIdx="0" presStyleCnt="6"/>
      <dgm:spPr/>
    </dgm:pt>
    <dgm:pt modelId="{C1D9EE0E-3B36-4746-988C-3DE9111A687D}" type="pres">
      <dgm:prSet presAssocID="{45D50368-372D-4F79-95B9-B27BD239F0F6}" presName="vert1" presStyleCnt="0"/>
      <dgm:spPr/>
    </dgm:pt>
    <dgm:pt modelId="{12949FBE-3F94-994C-90FB-D10296F0864A}" type="pres">
      <dgm:prSet presAssocID="{15FCB7DF-D0D3-43D8-8FE5-E5FFDED6264E}" presName="vertSpace2a" presStyleCnt="0"/>
      <dgm:spPr/>
    </dgm:pt>
    <dgm:pt modelId="{8FCD85CB-D450-E94F-B976-B8CCDB851EBB}" type="pres">
      <dgm:prSet presAssocID="{15FCB7DF-D0D3-43D8-8FE5-E5FFDED6264E}" presName="horz2" presStyleCnt="0"/>
      <dgm:spPr/>
    </dgm:pt>
    <dgm:pt modelId="{97EB0167-7456-8F4E-B880-AFA74E107168}" type="pres">
      <dgm:prSet presAssocID="{15FCB7DF-D0D3-43D8-8FE5-E5FFDED6264E}" presName="horzSpace2" presStyleCnt="0"/>
      <dgm:spPr/>
    </dgm:pt>
    <dgm:pt modelId="{6F857676-4FB5-9B49-BE3B-9235C086E17B}" type="pres">
      <dgm:prSet presAssocID="{15FCB7DF-D0D3-43D8-8FE5-E5FFDED6264E}" presName="tx2" presStyleLbl="revTx" presStyleIdx="1" presStyleCnt="6" custScaleY="120674"/>
      <dgm:spPr/>
    </dgm:pt>
    <dgm:pt modelId="{8FD8CDA9-CC1F-1E41-B159-65C20735E289}" type="pres">
      <dgm:prSet presAssocID="{15FCB7DF-D0D3-43D8-8FE5-E5FFDED6264E}" presName="vert2" presStyleCnt="0"/>
      <dgm:spPr/>
    </dgm:pt>
    <dgm:pt modelId="{FF43B681-0EBA-B349-A655-68DBEA111A87}" type="pres">
      <dgm:prSet presAssocID="{15FCB7DF-D0D3-43D8-8FE5-E5FFDED6264E}" presName="thinLine2b" presStyleLbl="callout" presStyleIdx="0" presStyleCnt="3"/>
      <dgm:spPr>
        <a:ln>
          <a:noFill/>
        </a:ln>
      </dgm:spPr>
    </dgm:pt>
    <dgm:pt modelId="{0EFA947E-7209-2547-AE46-E88BAB67C384}" type="pres">
      <dgm:prSet presAssocID="{15FCB7DF-D0D3-43D8-8FE5-E5FFDED6264E}" presName="vertSpace2b" presStyleCnt="0"/>
      <dgm:spPr/>
    </dgm:pt>
    <dgm:pt modelId="{D8AE3E56-EF92-0348-A99A-20F90C5D7FDD}" type="pres">
      <dgm:prSet presAssocID="{196543C5-093B-4437-B406-DBE4B882EA97}" presName="thickLine" presStyleLbl="alignNode1" presStyleIdx="1" presStyleCnt="3"/>
      <dgm:spPr>
        <a:ln w="9525">
          <a:solidFill>
            <a:schemeClr val="accent3"/>
          </a:solidFill>
        </a:ln>
      </dgm:spPr>
    </dgm:pt>
    <dgm:pt modelId="{3D235219-0CB9-2147-8B4A-7DAC9702FDE9}" type="pres">
      <dgm:prSet presAssocID="{196543C5-093B-4437-B406-DBE4B882EA97}" presName="horz1" presStyleCnt="0"/>
      <dgm:spPr/>
    </dgm:pt>
    <dgm:pt modelId="{34EA1CA4-8854-6341-801E-BBB77F74C579}" type="pres">
      <dgm:prSet presAssocID="{196543C5-093B-4437-B406-DBE4B882EA97}" presName="tx1" presStyleLbl="revTx" presStyleIdx="2" presStyleCnt="6"/>
      <dgm:spPr/>
    </dgm:pt>
    <dgm:pt modelId="{E670F411-117D-0142-860B-1F8C3D64DFEB}" type="pres">
      <dgm:prSet presAssocID="{196543C5-093B-4437-B406-DBE4B882EA97}" presName="vert1" presStyleCnt="0"/>
      <dgm:spPr/>
    </dgm:pt>
    <dgm:pt modelId="{BB7E1A7D-C828-6245-B9A0-5FFBAA3F6DF0}" type="pres">
      <dgm:prSet presAssocID="{C485168C-07AD-4DE6-B17E-1E96E93777D7}" presName="vertSpace2a" presStyleCnt="0"/>
      <dgm:spPr/>
    </dgm:pt>
    <dgm:pt modelId="{CE950503-DC1F-B541-8C39-BC9F49B0B8E1}" type="pres">
      <dgm:prSet presAssocID="{C485168C-07AD-4DE6-B17E-1E96E93777D7}" presName="horz2" presStyleCnt="0"/>
      <dgm:spPr/>
    </dgm:pt>
    <dgm:pt modelId="{E53C4CFD-0931-B043-8E74-3E0ACD15579B}" type="pres">
      <dgm:prSet presAssocID="{C485168C-07AD-4DE6-B17E-1E96E93777D7}" presName="horzSpace2" presStyleCnt="0"/>
      <dgm:spPr/>
    </dgm:pt>
    <dgm:pt modelId="{4A19AF2B-9A9C-2D4B-BC2A-61460CAEA18D}" type="pres">
      <dgm:prSet presAssocID="{C485168C-07AD-4DE6-B17E-1E96E93777D7}" presName="tx2" presStyleLbl="revTx" presStyleIdx="3" presStyleCnt="6" custScaleY="107990"/>
      <dgm:spPr/>
    </dgm:pt>
    <dgm:pt modelId="{378B581C-B354-F149-B60A-D1DC06D78885}" type="pres">
      <dgm:prSet presAssocID="{C485168C-07AD-4DE6-B17E-1E96E93777D7}" presName="vert2" presStyleCnt="0"/>
      <dgm:spPr/>
    </dgm:pt>
    <dgm:pt modelId="{E80AF0D1-650F-3341-BBAE-8A0BF215F712}" type="pres">
      <dgm:prSet presAssocID="{C485168C-07AD-4DE6-B17E-1E96E93777D7}" presName="thinLine2b" presStyleLbl="callout" presStyleIdx="1" presStyleCnt="3"/>
      <dgm:spPr>
        <a:ln>
          <a:noFill/>
        </a:ln>
      </dgm:spPr>
    </dgm:pt>
    <dgm:pt modelId="{2BECC04D-F964-8E41-8B5B-FA73C6D8AFA7}" type="pres">
      <dgm:prSet presAssocID="{C485168C-07AD-4DE6-B17E-1E96E93777D7}" presName="vertSpace2b" presStyleCnt="0"/>
      <dgm:spPr/>
    </dgm:pt>
    <dgm:pt modelId="{AA995088-DA1E-2B4D-910D-FE8B286E5529}" type="pres">
      <dgm:prSet presAssocID="{CA2BABAF-EDAA-4496-8316-FD6EA3643E8F}" presName="thickLine" presStyleLbl="alignNode1" presStyleIdx="2" presStyleCnt="3"/>
      <dgm:spPr>
        <a:ln w="9525">
          <a:solidFill>
            <a:schemeClr val="accent3"/>
          </a:solidFill>
        </a:ln>
      </dgm:spPr>
    </dgm:pt>
    <dgm:pt modelId="{F1F448EC-1BF5-7B41-92AA-33678A0A58CE}" type="pres">
      <dgm:prSet presAssocID="{CA2BABAF-EDAA-4496-8316-FD6EA3643E8F}" presName="horz1" presStyleCnt="0"/>
      <dgm:spPr/>
    </dgm:pt>
    <dgm:pt modelId="{CE2F30E2-B3AA-EB48-A1A0-0C7E57606251}" type="pres">
      <dgm:prSet presAssocID="{CA2BABAF-EDAA-4496-8316-FD6EA3643E8F}" presName="tx1" presStyleLbl="revTx" presStyleIdx="4" presStyleCnt="6" custScaleY="77824"/>
      <dgm:spPr/>
    </dgm:pt>
    <dgm:pt modelId="{174E584B-8E81-2C40-B5F0-5E36112B8DFB}" type="pres">
      <dgm:prSet presAssocID="{CA2BABAF-EDAA-4496-8316-FD6EA3643E8F}" presName="vert1" presStyleCnt="0"/>
      <dgm:spPr/>
    </dgm:pt>
    <dgm:pt modelId="{E7E45DE5-EA3A-3241-A0A6-33C410033A98}" type="pres">
      <dgm:prSet presAssocID="{ABC1EDDD-C08B-4F9C-8453-9CEFCC2AF319}" presName="vertSpace2a" presStyleCnt="0"/>
      <dgm:spPr/>
    </dgm:pt>
    <dgm:pt modelId="{603DD84A-6482-CD46-9F4B-50E9EF251D2D}" type="pres">
      <dgm:prSet presAssocID="{ABC1EDDD-C08B-4F9C-8453-9CEFCC2AF319}" presName="horz2" presStyleCnt="0"/>
      <dgm:spPr/>
    </dgm:pt>
    <dgm:pt modelId="{785E7D6D-0633-8040-8C6D-B5535F267C24}" type="pres">
      <dgm:prSet presAssocID="{ABC1EDDD-C08B-4F9C-8453-9CEFCC2AF319}" presName="horzSpace2" presStyleCnt="0"/>
      <dgm:spPr/>
    </dgm:pt>
    <dgm:pt modelId="{AAC58985-9E4F-6C42-B837-2CC50E436168}" type="pres">
      <dgm:prSet presAssocID="{ABC1EDDD-C08B-4F9C-8453-9CEFCC2AF319}" presName="tx2" presStyleLbl="revTx" presStyleIdx="5" presStyleCnt="6"/>
      <dgm:spPr/>
    </dgm:pt>
    <dgm:pt modelId="{C889E904-64C4-7E4B-8BB9-A068D9FCC067}" type="pres">
      <dgm:prSet presAssocID="{ABC1EDDD-C08B-4F9C-8453-9CEFCC2AF319}" presName="vert2" presStyleCnt="0"/>
      <dgm:spPr/>
    </dgm:pt>
    <dgm:pt modelId="{3A7658F6-62D7-A840-BD8C-5D607B40A258}" type="pres">
      <dgm:prSet presAssocID="{ABC1EDDD-C08B-4F9C-8453-9CEFCC2AF319}" presName="thinLine2b" presStyleLbl="callout" presStyleIdx="2" presStyleCnt="3"/>
      <dgm:spPr>
        <a:ln>
          <a:noFill/>
        </a:ln>
      </dgm:spPr>
    </dgm:pt>
    <dgm:pt modelId="{90763F7D-7EE8-8F45-A4DC-4D96497DECE8}" type="pres">
      <dgm:prSet presAssocID="{ABC1EDDD-C08B-4F9C-8453-9CEFCC2AF319}" presName="vertSpace2b" presStyleCnt="0"/>
      <dgm:spPr/>
    </dgm:pt>
  </dgm:ptLst>
  <dgm:cxnLst>
    <dgm:cxn modelId="{1E5F4405-6700-894E-8AD8-CCC3E4692C64}" type="presOf" srcId="{CA2BABAF-EDAA-4496-8316-FD6EA3643E8F}" destId="{CE2F30E2-B3AA-EB48-A1A0-0C7E57606251}" srcOrd="0" destOrd="0" presId="urn:microsoft.com/office/officeart/2008/layout/LinedList"/>
    <dgm:cxn modelId="{EC2A392A-EF3D-7145-8C3F-5386675A0C21}" type="presOf" srcId="{C485168C-07AD-4DE6-B17E-1E96E93777D7}" destId="{4A19AF2B-9A9C-2D4B-BC2A-61460CAEA18D}" srcOrd="0" destOrd="0" presId="urn:microsoft.com/office/officeart/2008/layout/LinedList"/>
    <dgm:cxn modelId="{B374803A-F1D8-4C12-8B03-25954CE7DDA9}" srcId="{196543C5-093B-4437-B406-DBE4B882EA97}" destId="{C485168C-07AD-4DE6-B17E-1E96E93777D7}" srcOrd="0" destOrd="0" parTransId="{2EA2CE1F-978B-4B0A-92B2-CA23FBAEB8C0}" sibTransId="{05F43B89-7F05-43F2-A0A8-66E0914D6EC4}"/>
    <dgm:cxn modelId="{D8EBBD42-214D-4D3D-9A34-A5A6A40991CD}" srcId="{45D50368-372D-4F79-95B9-B27BD239F0F6}" destId="{15FCB7DF-D0D3-43D8-8FE5-E5FFDED6264E}" srcOrd="0" destOrd="0" parTransId="{5DD5E854-B70B-4927-93DD-9B930567F2D9}" sibTransId="{DDE76206-3F7F-4788-87BA-8C9D4D26CDB9}"/>
    <dgm:cxn modelId="{795D8849-D837-F840-8841-541470E1C70E}" type="presOf" srcId="{15FCB7DF-D0D3-43D8-8FE5-E5FFDED6264E}" destId="{6F857676-4FB5-9B49-BE3B-9235C086E17B}" srcOrd="0" destOrd="0" presId="urn:microsoft.com/office/officeart/2008/layout/LinedList"/>
    <dgm:cxn modelId="{9C4BE375-6187-4BD4-A343-9FC71D796AF1}" srcId="{CA2BABAF-EDAA-4496-8316-FD6EA3643E8F}" destId="{ABC1EDDD-C08B-4F9C-8453-9CEFCC2AF319}" srcOrd="0" destOrd="0" parTransId="{33D02404-349E-4E82-A8BA-C0A907006883}" sibTransId="{7D85D88C-6545-49D9-9F9D-01270187B165}"/>
    <dgm:cxn modelId="{68788A78-9180-41FF-BD09-BF4DBB52EA0D}" srcId="{B6A966AA-C2D0-420D-89FC-1A1AB0AD4072}" destId="{45D50368-372D-4F79-95B9-B27BD239F0F6}" srcOrd="0" destOrd="0" parTransId="{CDE1A78B-2AE4-4A71-9139-416C219BC84D}" sibTransId="{508ABF25-4B40-405C-9E88-248ED8B31B83}"/>
    <dgm:cxn modelId="{4011B082-09BD-4DD1-A54F-EA5AB249A3C2}" srcId="{B6A966AA-C2D0-420D-89FC-1A1AB0AD4072}" destId="{CA2BABAF-EDAA-4496-8316-FD6EA3643E8F}" srcOrd="2" destOrd="0" parTransId="{2B1B4805-2FB7-402F-86A8-587F29181C18}" sibTransId="{4498AB02-A1BF-4D28-8918-F87A89CEE23B}"/>
    <dgm:cxn modelId="{52499B9F-797A-43CC-89E1-64C52021BFAF}" srcId="{B6A966AA-C2D0-420D-89FC-1A1AB0AD4072}" destId="{196543C5-093B-4437-B406-DBE4B882EA97}" srcOrd="1" destOrd="0" parTransId="{41DE1F19-4A9F-48CD-A44E-6BF1D04E31EE}" sibTransId="{F264F018-7FB9-43EC-B595-B986D351AD7B}"/>
    <dgm:cxn modelId="{1D0581CD-E430-F547-9624-73D5EF94B52B}" type="presOf" srcId="{45D50368-372D-4F79-95B9-B27BD239F0F6}" destId="{AA396768-75F4-794B-B102-5B85CD2BD612}" srcOrd="0" destOrd="0" presId="urn:microsoft.com/office/officeart/2008/layout/LinedList"/>
    <dgm:cxn modelId="{2CD330D6-D807-0247-A47F-1826E6F4DEAC}" type="presOf" srcId="{196543C5-093B-4437-B406-DBE4B882EA97}" destId="{34EA1CA4-8854-6341-801E-BBB77F74C579}" srcOrd="0" destOrd="0" presId="urn:microsoft.com/office/officeart/2008/layout/LinedList"/>
    <dgm:cxn modelId="{74AAFFE8-8567-AB43-94BA-27A110E91DEB}" type="presOf" srcId="{B6A966AA-C2D0-420D-89FC-1A1AB0AD4072}" destId="{6707D150-59C5-7547-A2DD-E2FA2E7973D8}" srcOrd="0" destOrd="0" presId="urn:microsoft.com/office/officeart/2008/layout/LinedList"/>
    <dgm:cxn modelId="{DCE90AF0-AEC8-BD48-93EC-FD80F769E144}" type="presOf" srcId="{ABC1EDDD-C08B-4F9C-8453-9CEFCC2AF319}" destId="{AAC58985-9E4F-6C42-B837-2CC50E436168}" srcOrd="0" destOrd="0" presId="urn:microsoft.com/office/officeart/2008/layout/LinedList"/>
    <dgm:cxn modelId="{75A8243C-6744-B04B-9914-1239224DDB3F}" type="presParOf" srcId="{6707D150-59C5-7547-A2DD-E2FA2E7973D8}" destId="{B8049436-D412-CB44-A80A-809138319192}" srcOrd="0" destOrd="0" presId="urn:microsoft.com/office/officeart/2008/layout/LinedList"/>
    <dgm:cxn modelId="{FE34D5B5-49AA-9940-83FE-B1E2E5588615}" type="presParOf" srcId="{6707D150-59C5-7547-A2DD-E2FA2E7973D8}" destId="{8567467B-61D7-DE4B-91CB-CD4AFFD1353B}" srcOrd="1" destOrd="0" presId="urn:microsoft.com/office/officeart/2008/layout/LinedList"/>
    <dgm:cxn modelId="{8034A00C-B9AB-2047-A9F0-DAF66167B15E}" type="presParOf" srcId="{8567467B-61D7-DE4B-91CB-CD4AFFD1353B}" destId="{AA396768-75F4-794B-B102-5B85CD2BD612}" srcOrd="0" destOrd="0" presId="urn:microsoft.com/office/officeart/2008/layout/LinedList"/>
    <dgm:cxn modelId="{FA7B63CE-FEB4-E945-9D35-5DD557B2CB62}" type="presParOf" srcId="{8567467B-61D7-DE4B-91CB-CD4AFFD1353B}" destId="{C1D9EE0E-3B36-4746-988C-3DE9111A687D}" srcOrd="1" destOrd="0" presId="urn:microsoft.com/office/officeart/2008/layout/LinedList"/>
    <dgm:cxn modelId="{26D689A2-95A3-CD4D-A16C-EABAA1B6ED39}" type="presParOf" srcId="{C1D9EE0E-3B36-4746-988C-3DE9111A687D}" destId="{12949FBE-3F94-994C-90FB-D10296F0864A}" srcOrd="0" destOrd="0" presId="urn:microsoft.com/office/officeart/2008/layout/LinedList"/>
    <dgm:cxn modelId="{D223EE91-E260-6C49-9C5F-77ED80069934}" type="presParOf" srcId="{C1D9EE0E-3B36-4746-988C-3DE9111A687D}" destId="{8FCD85CB-D450-E94F-B976-B8CCDB851EBB}" srcOrd="1" destOrd="0" presId="urn:microsoft.com/office/officeart/2008/layout/LinedList"/>
    <dgm:cxn modelId="{DAEAFBB2-05B6-C14C-A5BB-97C747DCF6F5}" type="presParOf" srcId="{8FCD85CB-D450-E94F-B976-B8CCDB851EBB}" destId="{97EB0167-7456-8F4E-B880-AFA74E107168}" srcOrd="0" destOrd="0" presId="urn:microsoft.com/office/officeart/2008/layout/LinedList"/>
    <dgm:cxn modelId="{A0662338-0D13-1945-B9D1-7776FCCFBB2B}" type="presParOf" srcId="{8FCD85CB-D450-E94F-B976-B8CCDB851EBB}" destId="{6F857676-4FB5-9B49-BE3B-9235C086E17B}" srcOrd="1" destOrd="0" presId="urn:microsoft.com/office/officeart/2008/layout/LinedList"/>
    <dgm:cxn modelId="{094871D5-4F43-EE41-9A9A-BED67174EEB4}" type="presParOf" srcId="{8FCD85CB-D450-E94F-B976-B8CCDB851EBB}" destId="{8FD8CDA9-CC1F-1E41-B159-65C20735E289}" srcOrd="2" destOrd="0" presId="urn:microsoft.com/office/officeart/2008/layout/LinedList"/>
    <dgm:cxn modelId="{15730BAD-C371-CC43-BB63-EB5A0D509B30}" type="presParOf" srcId="{C1D9EE0E-3B36-4746-988C-3DE9111A687D}" destId="{FF43B681-0EBA-B349-A655-68DBEA111A87}" srcOrd="2" destOrd="0" presId="urn:microsoft.com/office/officeart/2008/layout/LinedList"/>
    <dgm:cxn modelId="{88FBA339-4CED-7643-A5C6-6591D0039991}" type="presParOf" srcId="{C1D9EE0E-3B36-4746-988C-3DE9111A687D}" destId="{0EFA947E-7209-2547-AE46-E88BAB67C384}" srcOrd="3" destOrd="0" presId="urn:microsoft.com/office/officeart/2008/layout/LinedList"/>
    <dgm:cxn modelId="{276A8A61-37E5-1549-91D8-1F9683BA1296}" type="presParOf" srcId="{6707D150-59C5-7547-A2DD-E2FA2E7973D8}" destId="{D8AE3E56-EF92-0348-A99A-20F90C5D7FDD}" srcOrd="2" destOrd="0" presId="urn:microsoft.com/office/officeart/2008/layout/LinedList"/>
    <dgm:cxn modelId="{10C050E2-5DD3-614A-AB18-36B1FF985A6C}" type="presParOf" srcId="{6707D150-59C5-7547-A2DD-E2FA2E7973D8}" destId="{3D235219-0CB9-2147-8B4A-7DAC9702FDE9}" srcOrd="3" destOrd="0" presId="urn:microsoft.com/office/officeart/2008/layout/LinedList"/>
    <dgm:cxn modelId="{967C0D5E-7298-8C46-BE58-192AC27CDE5B}" type="presParOf" srcId="{3D235219-0CB9-2147-8B4A-7DAC9702FDE9}" destId="{34EA1CA4-8854-6341-801E-BBB77F74C579}" srcOrd="0" destOrd="0" presId="urn:microsoft.com/office/officeart/2008/layout/LinedList"/>
    <dgm:cxn modelId="{D6EB27F9-E2D4-0645-9F12-069A7841A294}" type="presParOf" srcId="{3D235219-0CB9-2147-8B4A-7DAC9702FDE9}" destId="{E670F411-117D-0142-860B-1F8C3D64DFEB}" srcOrd="1" destOrd="0" presId="urn:microsoft.com/office/officeart/2008/layout/LinedList"/>
    <dgm:cxn modelId="{3D75F3C5-3353-3441-BE04-E4AE5714FE3B}" type="presParOf" srcId="{E670F411-117D-0142-860B-1F8C3D64DFEB}" destId="{BB7E1A7D-C828-6245-B9A0-5FFBAA3F6DF0}" srcOrd="0" destOrd="0" presId="urn:microsoft.com/office/officeart/2008/layout/LinedList"/>
    <dgm:cxn modelId="{29D65357-D14E-AD41-B8C7-455FE8F6740A}" type="presParOf" srcId="{E670F411-117D-0142-860B-1F8C3D64DFEB}" destId="{CE950503-DC1F-B541-8C39-BC9F49B0B8E1}" srcOrd="1" destOrd="0" presId="urn:microsoft.com/office/officeart/2008/layout/LinedList"/>
    <dgm:cxn modelId="{83C36899-E4E4-5C4B-A1B5-729AF811CB06}" type="presParOf" srcId="{CE950503-DC1F-B541-8C39-BC9F49B0B8E1}" destId="{E53C4CFD-0931-B043-8E74-3E0ACD15579B}" srcOrd="0" destOrd="0" presId="urn:microsoft.com/office/officeart/2008/layout/LinedList"/>
    <dgm:cxn modelId="{252885E0-2FCD-FD40-B8E1-C7F9A82B1073}" type="presParOf" srcId="{CE950503-DC1F-B541-8C39-BC9F49B0B8E1}" destId="{4A19AF2B-9A9C-2D4B-BC2A-61460CAEA18D}" srcOrd="1" destOrd="0" presId="urn:microsoft.com/office/officeart/2008/layout/LinedList"/>
    <dgm:cxn modelId="{4F123472-1D8F-D546-9532-A4461770A114}" type="presParOf" srcId="{CE950503-DC1F-B541-8C39-BC9F49B0B8E1}" destId="{378B581C-B354-F149-B60A-D1DC06D78885}" srcOrd="2" destOrd="0" presId="urn:microsoft.com/office/officeart/2008/layout/LinedList"/>
    <dgm:cxn modelId="{B24F805B-8CCD-0C44-BE70-36ADEFEFF6FC}" type="presParOf" srcId="{E670F411-117D-0142-860B-1F8C3D64DFEB}" destId="{E80AF0D1-650F-3341-BBAE-8A0BF215F712}" srcOrd="2" destOrd="0" presId="urn:microsoft.com/office/officeart/2008/layout/LinedList"/>
    <dgm:cxn modelId="{BD2A6411-9602-C341-AFF6-13B0F7783A7A}" type="presParOf" srcId="{E670F411-117D-0142-860B-1F8C3D64DFEB}" destId="{2BECC04D-F964-8E41-8B5B-FA73C6D8AFA7}" srcOrd="3" destOrd="0" presId="urn:microsoft.com/office/officeart/2008/layout/LinedList"/>
    <dgm:cxn modelId="{68A81C58-6AD5-2143-8E64-5F5EDCD14EC4}" type="presParOf" srcId="{6707D150-59C5-7547-A2DD-E2FA2E7973D8}" destId="{AA995088-DA1E-2B4D-910D-FE8B286E5529}" srcOrd="4" destOrd="0" presId="urn:microsoft.com/office/officeart/2008/layout/LinedList"/>
    <dgm:cxn modelId="{7C4B2F4D-81AE-6C43-94AD-D2D7C4E6F3C5}" type="presParOf" srcId="{6707D150-59C5-7547-A2DD-E2FA2E7973D8}" destId="{F1F448EC-1BF5-7B41-92AA-33678A0A58CE}" srcOrd="5" destOrd="0" presId="urn:microsoft.com/office/officeart/2008/layout/LinedList"/>
    <dgm:cxn modelId="{32161025-1653-7C49-A236-D52F80F245EE}" type="presParOf" srcId="{F1F448EC-1BF5-7B41-92AA-33678A0A58CE}" destId="{CE2F30E2-B3AA-EB48-A1A0-0C7E57606251}" srcOrd="0" destOrd="0" presId="urn:microsoft.com/office/officeart/2008/layout/LinedList"/>
    <dgm:cxn modelId="{7A413674-541E-AC41-A71E-6F417490DADB}" type="presParOf" srcId="{F1F448EC-1BF5-7B41-92AA-33678A0A58CE}" destId="{174E584B-8E81-2C40-B5F0-5E36112B8DFB}" srcOrd="1" destOrd="0" presId="urn:microsoft.com/office/officeart/2008/layout/LinedList"/>
    <dgm:cxn modelId="{A8156232-9EA0-0A44-B971-25AD936D2B03}" type="presParOf" srcId="{174E584B-8E81-2C40-B5F0-5E36112B8DFB}" destId="{E7E45DE5-EA3A-3241-A0A6-33C410033A98}" srcOrd="0" destOrd="0" presId="urn:microsoft.com/office/officeart/2008/layout/LinedList"/>
    <dgm:cxn modelId="{D20AAEBF-A8B0-0345-92B2-86EF394D6E72}" type="presParOf" srcId="{174E584B-8E81-2C40-B5F0-5E36112B8DFB}" destId="{603DD84A-6482-CD46-9F4B-50E9EF251D2D}" srcOrd="1" destOrd="0" presId="urn:microsoft.com/office/officeart/2008/layout/LinedList"/>
    <dgm:cxn modelId="{92A6C980-8978-FD4C-88A9-36603B323D09}" type="presParOf" srcId="{603DD84A-6482-CD46-9F4B-50E9EF251D2D}" destId="{785E7D6D-0633-8040-8C6D-B5535F267C24}" srcOrd="0" destOrd="0" presId="urn:microsoft.com/office/officeart/2008/layout/LinedList"/>
    <dgm:cxn modelId="{EFC169F9-640D-0240-9D9A-F41E9142AAAF}" type="presParOf" srcId="{603DD84A-6482-CD46-9F4B-50E9EF251D2D}" destId="{AAC58985-9E4F-6C42-B837-2CC50E436168}" srcOrd="1" destOrd="0" presId="urn:microsoft.com/office/officeart/2008/layout/LinedList"/>
    <dgm:cxn modelId="{6401F674-DCB6-4449-8A54-9D27F135D6AD}" type="presParOf" srcId="{603DD84A-6482-CD46-9F4B-50E9EF251D2D}" destId="{C889E904-64C4-7E4B-8BB9-A068D9FCC067}" srcOrd="2" destOrd="0" presId="urn:microsoft.com/office/officeart/2008/layout/LinedList"/>
    <dgm:cxn modelId="{38AEE13D-1AA2-8F45-88FA-883ED7F8DD2A}" type="presParOf" srcId="{174E584B-8E81-2C40-B5F0-5E36112B8DFB}" destId="{3A7658F6-62D7-A840-BD8C-5D607B40A258}" srcOrd="2" destOrd="0" presId="urn:microsoft.com/office/officeart/2008/layout/LinedList"/>
    <dgm:cxn modelId="{4361482E-D7CC-5740-8EE6-C3F8DB6F95EB}" type="presParOf" srcId="{174E584B-8E81-2C40-B5F0-5E36112B8DFB}" destId="{90763F7D-7EE8-8F45-A4DC-4D96497DECE8}" srcOrd="3" destOrd="0" presId="urn:microsoft.com/office/officeart/2008/layout/LinedList"/>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67D385-C939-47E7-A8A4-1114C2DC6DD3}">
      <dsp:nvSpPr>
        <dsp:cNvPr id="0" name=""/>
        <dsp:cNvSpPr/>
      </dsp:nvSpPr>
      <dsp:spPr>
        <a:xfrm>
          <a:off x="8289123" y="1892611"/>
          <a:ext cx="234543" cy="1829436"/>
        </a:xfrm>
        <a:custGeom>
          <a:avLst/>
          <a:gdLst/>
          <a:ahLst/>
          <a:cxnLst/>
          <a:rect l="0" t="0" r="0" b="0"/>
          <a:pathLst>
            <a:path>
              <a:moveTo>
                <a:pt x="0" y="0"/>
              </a:moveTo>
              <a:lnTo>
                <a:pt x="0" y="1829436"/>
              </a:lnTo>
              <a:lnTo>
                <a:pt x="234543" y="182943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905E03-C8A2-4422-A530-8852CB5A0476}">
      <dsp:nvSpPr>
        <dsp:cNvPr id="0" name=""/>
        <dsp:cNvSpPr/>
      </dsp:nvSpPr>
      <dsp:spPr>
        <a:xfrm>
          <a:off x="8289123" y="1892611"/>
          <a:ext cx="234543" cy="719265"/>
        </a:xfrm>
        <a:custGeom>
          <a:avLst/>
          <a:gdLst/>
          <a:ahLst/>
          <a:cxnLst/>
          <a:rect l="0" t="0" r="0" b="0"/>
          <a:pathLst>
            <a:path>
              <a:moveTo>
                <a:pt x="0" y="0"/>
              </a:moveTo>
              <a:lnTo>
                <a:pt x="0" y="719265"/>
              </a:lnTo>
              <a:lnTo>
                <a:pt x="234543" y="719265"/>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5E3174-C4F9-4563-99B9-E28546C3C118}">
      <dsp:nvSpPr>
        <dsp:cNvPr id="0" name=""/>
        <dsp:cNvSpPr/>
      </dsp:nvSpPr>
      <dsp:spPr>
        <a:xfrm>
          <a:off x="5130609" y="782440"/>
          <a:ext cx="3783961" cy="328360"/>
        </a:xfrm>
        <a:custGeom>
          <a:avLst/>
          <a:gdLst/>
          <a:ahLst/>
          <a:cxnLst/>
          <a:rect l="0" t="0" r="0" b="0"/>
          <a:pathLst>
            <a:path>
              <a:moveTo>
                <a:pt x="0" y="0"/>
              </a:moveTo>
              <a:lnTo>
                <a:pt x="0" y="164180"/>
              </a:lnTo>
              <a:lnTo>
                <a:pt x="3783961" y="164180"/>
              </a:lnTo>
              <a:lnTo>
                <a:pt x="3783961" y="32836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2729905-B1DF-4BEF-994F-328DCC3D80FD}">
      <dsp:nvSpPr>
        <dsp:cNvPr id="0" name=""/>
        <dsp:cNvSpPr/>
      </dsp:nvSpPr>
      <dsp:spPr>
        <a:xfrm>
          <a:off x="6397142" y="1892611"/>
          <a:ext cx="234543" cy="2939606"/>
        </a:xfrm>
        <a:custGeom>
          <a:avLst/>
          <a:gdLst/>
          <a:ahLst/>
          <a:cxnLst/>
          <a:rect l="0" t="0" r="0" b="0"/>
          <a:pathLst>
            <a:path>
              <a:moveTo>
                <a:pt x="0" y="0"/>
              </a:moveTo>
              <a:lnTo>
                <a:pt x="0" y="2939606"/>
              </a:lnTo>
              <a:lnTo>
                <a:pt x="234543" y="293960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DEE05D3-1845-4AA0-82CD-8EA329A90E7A}">
      <dsp:nvSpPr>
        <dsp:cNvPr id="0" name=""/>
        <dsp:cNvSpPr/>
      </dsp:nvSpPr>
      <dsp:spPr>
        <a:xfrm>
          <a:off x="6397142" y="1892611"/>
          <a:ext cx="234543" cy="1829436"/>
        </a:xfrm>
        <a:custGeom>
          <a:avLst/>
          <a:gdLst/>
          <a:ahLst/>
          <a:cxnLst/>
          <a:rect l="0" t="0" r="0" b="0"/>
          <a:pathLst>
            <a:path>
              <a:moveTo>
                <a:pt x="0" y="0"/>
              </a:moveTo>
              <a:lnTo>
                <a:pt x="0" y="1829436"/>
              </a:lnTo>
              <a:lnTo>
                <a:pt x="234543" y="182943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F45309-0604-43E1-B184-73CCCE6AA681}">
      <dsp:nvSpPr>
        <dsp:cNvPr id="0" name=""/>
        <dsp:cNvSpPr/>
      </dsp:nvSpPr>
      <dsp:spPr>
        <a:xfrm>
          <a:off x="6397142" y="1892611"/>
          <a:ext cx="234543" cy="719265"/>
        </a:xfrm>
        <a:custGeom>
          <a:avLst/>
          <a:gdLst/>
          <a:ahLst/>
          <a:cxnLst/>
          <a:rect l="0" t="0" r="0" b="0"/>
          <a:pathLst>
            <a:path>
              <a:moveTo>
                <a:pt x="0" y="0"/>
              </a:moveTo>
              <a:lnTo>
                <a:pt x="0" y="719265"/>
              </a:lnTo>
              <a:lnTo>
                <a:pt x="234543" y="719265"/>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41D2F8-50A5-47E8-9BAE-BC06CD137D1D}">
      <dsp:nvSpPr>
        <dsp:cNvPr id="0" name=""/>
        <dsp:cNvSpPr/>
      </dsp:nvSpPr>
      <dsp:spPr>
        <a:xfrm>
          <a:off x="5130609" y="782440"/>
          <a:ext cx="1891980" cy="328360"/>
        </a:xfrm>
        <a:custGeom>
          <a:avLst/>
          <a:gdLst/>
          <a:ahLst/>
          <a:cxnLst/>
          <a:rect l="0" t="0" r="0" b="0"/>
          <a:pathLst>
            <a:path>
              <a:moveTo>
                <a:pt x="0" y="0"/>
              </a:moveTo>
              <a:lnTo>
                <a:pt x="0" y="164180"/>
              </a:lnTo>
              <a:lnTo>
                <a:pt x="1891980" y="164180"/>
              </a:lnTo>
              <a:lnTo>
                <a:pt x="1891980" y="32836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DAFCC8C-E032-4993-B707-946C29E3A598}">
      <dsp:nvSpPr>
        <dsp:cNvPr id="0" name=""/>
        <dsp:cNvSpPr/>
      </dsp:nvSpPr>
      <dsp:spPr>
        <a:xfrm>
          <a:off x="5084889" y="782440"/>
          <a:ext cx="91440" cy="328360"/>
        </a:xfrm>
        <a:custGeom>
          <a:avLst/>
          <a:gdLst/>
          <a:ahLst/>
          <a:cxnLst/>
          <a:rect l="0" t="0" r="0" b="0"/>
          <a:pathLst>
            <a:path>
              <a:moveTo>
                <a:pt x="45720" y="0"/>
              </a:moveTo>
              <a:lnTo>
                <a:pt x="45720" y="32836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81E875-1C61-483A-BD5D-A80046CEAB8A}">
      <dsp:nvSpPr>
        <dsp:cNvPr id="0" name=""/>
        <dsp:cNvSpPr/>
      </dsp:nvSpPr>
      <dsp:spPr>
        <a:xfrm>
          <a:off x="2613180" y="1892611"/>
          <a:ext cx="234543" cy="1829436"/>
        </a:xfrm>
        <a:custGeom>
          <a:avLst/>
          <a:gdLst/>
          <a:ahLst/>
          <a:cxnLst/>
          <a:rect l="0" t="0" r="0" b="0"/>
          <a:pathLst>
            <a:path>
              <a:moveTo>
                <a:pt x="0" y="0"/>
              </a:moveTo>
              <a:lnTo>
                <a:pt x="0" y="1829436"/>
              </a:lnTo>
              <a:lnTo>
                <a:pt x="234543" y="182943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5EFD67-CD5F-43AC-99B9-716D5622FFA1}">
      <dsp:nvSpPr>
        <dsp:cNvPr id="0" name=""/>
        <dsp:cNvSpPr/>
      </dsp:nvSpPr>
      <dsp:spPr>
        <a:xfrm>
          <a:off x="2613180" y="1892611"/>
          <a:ext cx="234543" cy="719265"/>
        </a:xfrm>
        <a:custGeom>
          <a:avLst/>
          <a:gdLst/>
          <a:ahLst/>
          <a:cxnLst/>
          <a:rect l="0" t="0" r="0" b="0"/>
          <a:pathLst>
            <a:path>
              <a:moveTo>
                <a:pt x="0" y="0"/>
              </a:moveTo>
              <a:lnTo>
                <a:pt x="0" y="719265"/>
              </a:lnTo>
              <a:lnTo>
                <a:pt x="234543" y="719265"/>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5ABAB0-E109-4A69-BAEC-D96D4BE29E04}">
      <dsp:nvSpPr>
        <dsp:cNvPr id="0" name=""/>
        <dsp:cNvSpPr/>
      </dsp:nvSpPr>
      <dsp:spPr>
        <a:xfrm>
          <a:off x="3238628" y="782440"/>
          <a:ext cx="1891980" cy="328360"/>
        </a:xfrm>
        <a:custGeom>
          <a:avLst/>
          <a:gdLst/>
          <a:ahLst/>
          <a:cxnLst/>
          <a:rect l="0" t="0" r="0" b="0"/>
          <a:pathLst>
            <a:path>
              <a:moveTo>
                <a:pt x="1891980" y="0"/>
              </a:moveTo>
              <a:lnTo>
                <a:pt x="1891980" y="164180"/>
              </a:lnTo>
              <a:lnTo>
                <a:pt x="0" y="164180"/>
              </a:lnTo>
              <a:lnTo>
                <a:pt x="0" y="32836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886A05-6218-4950-B48B-3A00C70EF8C4}">
      <dsp:nvSpPr>
        <dsp:cNvPr id="0" name=""/>
        <dsp:cNvSpPr/>
      </dsp:nvSpPr>
      <dsp:spPr>
        <a:xfrm>
          <a:off x="721199" y="1892611"/>
          <a:ext cx="234543" cy="1829436"/>
        </a:xfrm>
        <a:custGeom>
          <a:avLst/>
          <a:gdLst/>
          <a:ahLst/>
          <a:cxnLst/>
          <a:rect l="0" t="0" r="0" b="0"/>
          <a:pathLst>
            <a:path>
              <a:moveTo>
                <a:pt x="0" y="0"/>
              </a:moveTo>
              <a:lnTo>
                <a:pt x="0" y="1829436"/>
              </a:lnTo>
              <a:lnTo>
                <a:pt x="234543" y="1829436"/>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9974A7-C6A7-4847-A9EB-4F6FA9F8BC52}">
      <dsp:nvSpPr>
        <dsp:cNvPr id="0" name=""/>
        <dsp:cNvSpPr/>
      </dsp:nvSpPr>
      <dsp:spPr>
        <a:xfrm>
          <a:off x="721199" y="1892611"/>
          <a:ext cx="234543" cy="719265"/>
        </a:xfrm>
        <a:custGeom>
          <a:avLst/>
          <a:gdLst/>
          <a:ahLst/>
          <a:cxnLst/>
          <a:rect l="0" t="0" r="0" b="0"/>
          <a:pathLst>
            <a:path>
              <a:moveTo>
                <a:pt x="0" y="0"/>
              </a:moveTo>
              <a:lnTo>
                <a:pt x="0" y="719265"/>
              </a:lnTo>
              <a:lnTo>
                <a:pt x="234543" y="719265"/>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67A847-8CEC-4199-9903-86BA02671FE4}">
      <dsp:nvSpPr>
        <dsp:cNvPr id="0" name=""/>
        <dsp:cNvSpPr/>
      </dsp:nvSpPr>
      <dsp:spPr>
        <a:xfrm>
          <a:off x="1346647" y="782440"/>
          <a:ext cx="3783961" cy="328360"/>
        </a:xfrm>
        <a:custGeom>
          <a:avLst/>
          <a:gdLst/>
          <a:ahLst/>
          <a:cxnLst/>
          <a:rect l="0" t="0" r="0" b="0"/>
          <a:pathLst>
            <a:path>
              <a:moveTo>
                <a:pt x="3783961" y="0"/>
              </a:moveTo>
              <a:lnTo>
                <a:pt x="3783961" y="164180"/>
              </a:lnTo>
              <a:lnTo>
                <a:pt x="0" y="164180"/>
              </a:lnTo>
              <a:lnTo>
                <a:pt x="0" y="32836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BF630E8-CA2B-4487-87FC-CD5AF863E0C0}">
      <dsp:nvSpPr>
        <dsp:cNvPr id="0" name=""/>
        <dsp:cNvSpPr/>
      </dsp:nvSpPr>
      <dsp:spPr>
        <a:xfrm>
          <a:off x="4348799" y="630"/>
          <a:ext cx="1563620" cy="781810"/>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err="1"/>
            <a:t>CarbonEase</a:t>
          </a:r>
          <a:endParaRPr lang="en-IN" sz="1800" kern="1200" dirty="0"/>
        </a:p>
      </dsp:txBody>
      <dsp:txXfrm>
        <a:off x="4348799" y="630"/>
        <a:ext cx="1563620" cy="781810"/>
      </dsp:txXfrm>
    </dsp:sp>
    <dsp:sp modelId="{76D4CA25-E711-44D7-A64D-33E964C0978A}">
      <dsp:nvSpPr>
        <dsp:cNvPr id="0" name=""/>
        <dsp:cNvSpPr/>
      </dsp:nvSpPr>
      <dsp:spPr>
        <a:xfrm>
          <a:off x="564837" y="1110800"/>
          <a:ext cx="1563620" cy="78181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Core Problem Analysis</a:t>
          </a:r>
        </a:p>
      </dsp:txBody>
      <dsp:txXfrm>
        <a:off x="564837" y="1110800"/>
        <a:ext cx="1563620" cy="781810"/>
      </dsp:txXfrm>
    </dsp:sp>
    <dsp:sp modelId="{5A574C3B-99BF-4479-B03A-00F4359A7E4B}">
      <dsp:nvSpPr>
        <dsp:cNvPr id="0" name=""/>
        <dsp:cNvSpPr/>
      </dsp:nvSpPr>
      <dsp:spPr>
        <a:xfrm>
          <a:off x="955742" y="222097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Problem Focus Area</a:t>
          </a:r>
        </a:p>
      </dsp:txBody>
      <dsp:txXfrm>
        <a:off x="955742" y="2220971"/>
        <a:ext cx="1563620" cy="781810"/>
      </dsp:txXfrm>
    </dsp:sp>
    <dsp:sp modelId="{01CF36B9-A42C-4B9E-99D7-BB51231DA72F}">
      <dsp:nvSpPr>
        <dsp:cNvPr id="0" name=""/>
        <dsp:cNvSpPr/>
      </dsp:nvSpPr>
      <dsp:spPr>
        <a:xfrm>
          <a:off x="955742" y="333114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Impact of the Problem</a:t>
          </a:r>
        </a:p>
      </dsp:txBody>
      <dsp:txXfrm>
        <a:off x="955742" y="3331141"/>
        <a:ext cx="1563620" cy="781810"/>
      </dsp:txXfrm>
    </dsp:sp>
    <dsp:sp modelId="{71E872CE-9FB0-46D5-A8C0-EE8DEA2D115F}">
      <dsp:nvSpPr>
        <dsp:cNvPr id="0" name=""/>
        <dsp:cNvSpPr/>
      </dsp:nvSpPr>
      <dsp:spPr>
        <a:xfrm>
          <a:off x="2456818" y="1110800"/>
          <a:ext cx="1563620" cy="78181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Target Audience</a:t>
          </a:r>
        </a:p>
      </dsp:txBody>
      <dsp:txXfrm>
        <a:off x="2456818" y="1110800"/>
        <a:ext cx="1563620" cy="781810"/>
      </dsp:txXfrm>
    </dsp:sp>
    <dsp:sp modelId="{33496539-576B-4CC5-8777-EB2ED70E51FE}">
      <dsp:nvSpPr>
        <dsp:cNvPr id="0" name=""/>
        <dsp:cNvSpPr/>
      </dsp:nvSpPr>
      <dsp:spPr>
        <a:xfrm>
          <a:off x="2847723" y="222097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Individual</a:t>
          </a:r>
        </a:p>
      </dsp:txBody>
      <dsp:txXfrm>
        <a:off x="2847723" y="2220971"/>
        <a:ext cx="1563620" cy="781810"/>
      </dsp:txXfrm>
    </dsp:sp>
    <dsp:sp modelId="{1BBE690F-B07B-4FE8-BC00-A4CFD3DAA8F9}">
      <dsp:nvSpPr>
        <dsp:cNvPr id="0" name=""/>
        <dsp:cNvSpPr/>
      </dsp:nvSpPr>
      <dsp:spPr>
        <a:xfrm>
          <a:off x="2847723" y="333114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Businesses</a:t>
          </a:r>
        </a:p>
      </dsp:txBody>
      <dsp:txXfrm>
        <a:off x="2847723" y="3331141"/>
        <a:ext cx="1563620" cy="781810"/>
      </dsp:txXfrm>
    </dsp:sp>
    <dsp:sp modelId="{D3A27278-4121-4095-87A6-3DF12DA2619F}">
      <dsp:nvSpPr>
        <dsp:cNvPr id="0" name=""/>
        <dsp:cNvSpPr/>
      </dsp:nvSpPr>
      <dsp:spPr>
        <a:xfrm>
          <a:off x="4348799" y="1110800"/>
          <a:ext cx="1563620" cy="78181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User Needs</a:t>
          </a:r>
        </a:p>
      </dsp:txBody>
      <dsp:txXfrm>
        <a:off x="4348799" y="1110800"/>
        <a:ext cx="1563620" cy="781810"/>
      </dsp:txXfrm>
    </dsp:sp>
    <dsp:sp modelId="{A810C355-BFD5-4553-BD95-21DAA793FFB0}">
      <dsp:nvSpPr>
        <dsp:cNvPr id="0" name=""/>
        <dsp:cNvSpPr/>
      </dsp:nvSpPr>
      <dsp:spPr>
        <a:xfrm>
          <a:off x="6240780" y="1110800"/>
          <a:ext cx="1563620" cy="78181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Current Market</a:t>
          </a:r>
        </a:p>
      </dsp:txBody>
      <dsp:txXfrm>
        <a:off x="6240780" y="1110800"/>
        <a:ext cx="1563620" cy="781810"/>
      </dsp:txXfrm>
    </dsp:sp>
    <dsp:sp modelId="{ED258A05-DDB3-4801-B67F-F47A9B623795}">
      <dsp:nvSpPr>
        <dsp:cNvPr id="0" name=""/>
        <dsp:cNvSpPr/>
      </dsp:nvSpPr>
      <dsp:spPr>
        <a:xfrm>
          <a:off x="6631685" y="222097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Trends in Sustainability</a:t>
          </a:r>
        </a:p>
      </dsp:txBody>
      <dsp:txXfrm>
        <a:off x="6631685" y="2220971"/>
        <a:ext cx="1563620" cy="781810"/>
      </dsp:txXfrm>
    </dsp:sp>
    <dsp:sp modelId="{508BAFCA-5555-475F-8712-F9B62B07912E}">
      <dsp:nvSpPr>
        <dsp:cNvPr id="0" name=""/>
        <dsp:cNvSpPr/>
      </dsp:nvSpPr>
      <dsp:spPr>
        <a:xfrm>
          <a:off x="6631685" y="333114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Challenges</a:t>
          </a:r>
        </a:p>
      </dsp:txBody>
      <dsp:txXfrm>
        <a:off x="6631685" y="3331141"/>
        <a:ext cx="1563620" cy="781810"/>
      </dsp:txXfrm>
    </dsp:sp>
    <dsp:sp modelId="{7476E54B-9E87-4A6D-A961-DC0A4FC37DEB}">
      <dsp:nvSpPr>
        <dsp:cNvPr id="0" name=""/>
        <dsp:cNvSpPr/>
      </dsp:nvSpPr>
      <dsp:spPr>
        <a:xfrm>
          <a:off x="6631685" y="4441312"/>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Potential Opportunities</a:t>
          </a:r>
        </a:p>
      </dsp:txBody>
      <dsp:txXfrm>
        <a:off x="6631685" y="4441312"/>
        <a:ext cx="1563620" cy="781810"/>
      </dsp:txXfrm>
    </dsp:sp>
    <dsp:sp modelId="{AAEF0DB2-1B67-4683-84C6-62274EF3C244}">
      <dsp:nvSpPr>
        <dsp:cNvPr id="0" name=""/>
        <dsp:cNvSpPr/>
      </dsp:nvSpPr>
      <dsp:spPr>
        <a:xfrm>
          <a:off x="8132761" y="1110800"/>
          <a:ext cx="1563620" cy="781810"/>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User Pain Points</a:t>
          </a:r>
        </a:p>
      </dsp:txBody>
      <dsp:txXfrm>
        <a:off x="8132761" y="1110800"/>
        <a:ext cx="1563620" cy="781810"/>
      </dsp:txXfrm>
    </dsp:sp>
    <dsp:sp modelId="{DD1537D0-01BC-4602-AB27-BE983E8DDB1A}">
      <dsp:nvSpPr>
        <dsp:cNvPr id="0" name=""/>
        <dsp:cNvSpPr/>
      </dsp:nvSpPr>
      <dsp:spPr>
        <a:xfrm>
          <a:off x="8523666" y="222097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Lack Of Awareness</a:t>
          </a:r>
        </a:p>
      </dsp:txBody>
      <dsp:txXfrm>
        <a:off x="8523666" y="2220971"/>
        <a:ext cx="1563620" cy="781810"/>
      </dsp:txXfrm>
    </dsp:sp>
    <dsp:sp modelId="{C5767C22-3215-40C7-9198-77F9B88B9391}">
      <dsp:nvSpPr>
        <dsp:cNvPr id="0" name=""/>
        <dsp:cNvSpPr/>
      </dsp:nvSpPr>
      <dsp:spPr>
        <a:xfrm>
          <a:off x="8523666" y="3331141"/>
          <a:ext cx="1563620" cy="78181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Difficulty in Tracking</a:t>
          </a:r>
        </a:p>
      </dsp:txBody>
      <dsp:txXfrm>
        <a:off x="8523666" y="3331141"/>
        <a:ext cx="1563620" cy="7818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049436-D412-CB44-A80A-809138319192}">
      <dsp:nvSpPr>
        <dsp:cNvPr id="0" name=""/>
        <dsp:cNvSpPr/>
      </dsp:nvSpPr>
      <dsp:spPr>
        <a:xfrm>
          <a:off x="0" y="2576"/>
          <a:ext cx="5907087" cy="0"/>
        </a:xfrm>
        <a:prstGeom prst="line">
          <a:avLst/>
        </a:prstGeom>
        <a:solidFill>
          <a:schemeClr val="accent3">
            <a:hueOff val="0"/>
            <a:satOff val="0"/>
            <a:lumOff val="0"/>
            <a:alphaOff val="0"/>
          </a:schemeClr>
        </a:solidFill>
        <a:ln w="9525"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396768-75F4-794B-B102-5B85CD2BD612}">
      <dsp:nvSpPr>
        <dsp:cNvPr id="0" name=""/>
        <dsp:cNvSpPr/>
      </dsp:nvSpPr>
      <dsp:spPr>
        <a:xfrm>
          <a:off x="0" y="2576"/>
          <a:ext cx="1181417" cy="1318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0" kern="1200" dirty="0">
              <a:latin typeface="+mn-lt"/>
            </a:rPr>
            <a:t>Expand</a:t>
          </a:r>
        </a:p>
      </dsp:txBody>
      <dsp:txXfrm>
        <a:off x="0" y="2576"/>
        <a:ext cx="1181417" cy="1318452"/>
      </dsp:txXfrm>
    </dsp:sp>
    <dsp:sp modelId="{6F857676-4FB5-9B49-BE3B-9235C086E17B}">
      <dsp:nvSpPr>
        <dsp:cNvPr id="0" name=""/>
        <dsp:cNvSpPr/>
      </dsp:nvSpPr>
      <dsp:spPr>
        <a:xfrm>
          <a:off x="1270023" y="52984"/>
          <a:ext cx="4637063" cy="12165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mn-lt"/>
            </a:rPr>
            <a:t>Foster collaborative growth</a:t>
          </a:r>
        </a:p>
      </dsp:txBody>
      <dsp:txXfrm>
        <a:off x="1270023" y="52984"/>
        <a:ext cx="4637063" cy="1216578"/>
      </dsp:txXfrm>
    </dsp:sp>
    <dsp:sp modelId="{FF43B681-0EBA-B349-A655-68DBEA111A87}">
      <dsp:nvSpPr>
        <dsp:cNvPr id="0" name=""/>
        <dsp:cNvSpPr/>
      </dsp:nvSpPr>
      <dsp:spPr>
        <a:xfrm>
          <a:off x="1181417" y="1269563"/>
          <a:ext cx="4725669" cy="0"/>
        </a:xfrm>
        <a:prstGeom prst="line">
          <a:avLst/>
        </a:prstGeom>
        <a:solidFill>
          <a:schemeClr val="accent3">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8AE3E56-EF92-0348-A99A-20F90C5D7FDD}">
      <dsp:nvSpPr>
        <dsp:cNvPr id="0" name=""/>
        <dsp:cNvSpPr/>
      </dsp:nvSpPr>
      <dsp:spPr>
        <a:xfrm>
          <a:off x="0" y="1321029"/>
          <a:ext cx="5907087" cy="0"/>
        </a:xfrm>
        <a:prstGeom prst="line">
          <a:avLst/>
        </a:prstGeom>
        <a:solidFill>
          <a:schemeClr val="accent3">
            <a:hueOff val="0"/>
            <a:satOff val="0"/>
            <a:lumOff val="0"/>
            <a:alphaOff val="0"/>
          </a:schemeClr>
        </a:solidFill>
        <a:ln w="9525"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EA1CA4-8854-6341-801E-BBB77F74C579}">
      <dsp:nvSpPr>
        <dsp:cNvPr id="0" name=""/>
        <dsp:cNvSpPr/>
      </dsp:nvSpPr>
      <dsp:spPr>
        <a:xfrm>
          <a:off x="0" y="1321029"/>
          <a:ext cx="1181417" cy="13184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0" kern="1200" dirty="0">
              <a:latin typeface="+mn-lt"/>
            </a:rPr>
            <a:t>Enhance</a:t>
          </a:r>
        </a:p>
      </dsp:txBody>
      <dsp:txXfrm>
        <a:off x="0" y="1321029"/>
        <a:ext cx="1181417" cy="1318452"/>
      </dsp:txXfrm>
    </dsp:sp>
    <dsp:sp modelId="{4A19AF2B-9A9C-2D4B-BC2A-61460CAEA18D}">
      <dsp:nvSpPr>
        <dsp:cNvPr id="0" name=""/>
        <dsp:cNvSpPr/>
      </dsp:nvSpPr>
      <dsp:spPr>
        <a:xfrm>
          <a:off x="1270023" y="1376845"/>
          <a:ext cx="4637063" cy="1205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mn-lt"/>
            </a:rPr>
            <a:t>Ensure a tailored and user-focused experience</a:t>
          </a:r>
        </a:p>
      </dsp:txBody>
      <dsp:txXfrm>
        <a:off x="1270023" y="1376845"/>
        <a:ext cx="4637063" cy="1205500"/>
      </dsp:txXfrm>
    </dsp:sp>
    <dsp:sp modelId="{E80AF0D1-650F-3341-BBAE-8A0BF215F712}">
      <dsp:nvSpPr>
        <dsp:cNvPr id="0" name=""/>
        <dsp:cNvSpPr/>
      </dsp:nvSpPr>
      <dsp:spPr>
        <a:xfrm>
          <a:off x="1181417" y="2582345"/>
          <a:ext cx="4725669" cy="0"/>
        </a:xfrm>
        <a:prstGeom prst="line">
          <a:avLst/>
        </a:prstGeom>
        <a:solidFill>
          <a:schemeClr val="accent3">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A995088-DA1E-2B4D-910D-FE8B286E5529}">
      <dsp:nvSpPr>
        <dsp:cNvPr id="0" name=""/>
        <dsp:cNvSpPr/>
      </dsp:nvSpPr>
      <dsp:spPr>
        <a:xfrm>
          <a:off x="0" y="2639482"/>
          <a:ext cx="5907087" cy="0"/>
        </a:xfrm>
        <a:prstGeom prst="line">
          <a:avLst/>
        </a:prstGeom>
        <a:solidFill>
          <a:schemeClr val="accent3">
            <a:hueOff val="0"/>
            <a:satOff val="0"/>
            <a:lumOff val="0"/>
            <a:alphaOff val="0"/>
          </a:schemeClr>
        </a:solidFill>
        <a:ln w="9525"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2F30E2-B3AA-EB48-A1A0-0C7E57606251}">
      <dsp:nvSpPr>
        <dsp:cNvPr id="0" name=""/>
        <dsp:cNvSpPr/>
      </dsp:nvSpPr>
      <dsp:spPr>
        <a:xfrm>
          <a:off x="0" y="2639482"/>
          <a:ext cx="1181417" cy="10260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i="0" kern="1200" dirty="0">
              <a:latin typeface="+mn-lt"/>
            </a:rPr>
            <a:t>Explore</a:t>
          </a:r>
        </a:p>
      </dsp:txBody>
      <dsp:txXfrm>
        <a:off x="0" y="2639482"/>
        <a:ext cx="1181417" cy="1026072"/>
      </dsp:txXfrm>
    </dsp:sp>
    <dsp:sp modelId="{AAC58985-9E4F-6C42-B837-2CC50E436168}">
      <dsp:nvSpPr>
        <dsp:cNvPr id="0" name=""/>
        <dsp:cNvSpPr/>
      </dsp:nvSpPr>
      <dsp:spPr>
        <a:xfrm>
          <a:off x="1270023" y="2699353"/>
          <a:ext cx="4637063" cy="11974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mn-lt"/>
            </a:rPr>
            <a:t>Capitalize on emerging global markets</a:t>
          </a:r>
        </a:p>
      </dsp:txBody>
      <dsp:txXfrm>
        <a:off x="1270023" y="2699353"/>
        <a:ext cx="4637063" cy="1197423"/>
      </dsp:txXfrm>
    </dsp:sp>
    <dsp:sp modelId="{3A7658F6-62D7-A840-BD8C-5D607B40A258}">
      <dsp:nvSpPr>
        <dsp:cNvPr id="0" name=""/>
        <dsp:cNvSpPr/>
      </dsp:nvSpPr>
      <dsp:spPr>
        <a:xfrm>
          <a:off x="1181417" y="3896776"/>
          <a:ext cx="4725669" cy="0"/>
        </a:xfrm>
        <a:prstGeom prst="line">
          <a:avLst/>
        </a:prstGeom>
        <a:solidFill>
          <a:schemeClr val="accent3">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4712B4-1AE0-734B-BD0B-ED5EB8FC3B80}" type="datetime1">
              <a:rPr lang="en-US" smtClean="0"/>
              <a:t>11/2/2024</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Add footer</a:t>
            </a:r>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dt="0"/>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709567-0710-7949-BFB0-34B4188750EB}" type="datetime1">
              <a:rPr lang="en-US" noProof="0" smtClean="0"/>
              <a:t>11/2/2024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noProof="0" dirty="0"/>
              <a:t>Add footer</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r>
              <a:rPr lang="en-US" noProof="0"/>
              <a:t>Add footer</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9421662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svg"/><Relationship Id="rId7" Type="http://schemas.openxmlformats.org/officeDocument/2006/relationships/image" Target="../media/image2.sv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768096" y="996696"/>
            <a:ext cx="10689336" cy="3383280"/>
          </a:xfrm>
        </p:spPr>
        <p:txBody>
          <a:bodyPr lIns="91440" tIns="45720" rIns="91440" bIns="45720" anchor="t"/>
          <a:lstStyle>
            <a:lvl1pPr>
              <a:defRPr sz="6000" b="1">
                <a:solidFill>
                  <a:schemeClr val="bg1"/>
                </a:solidFill>
              </a:defRPr>
            </a:lvl1pPr>
          </a:lstStyle>
          <a:p>
            <a:r>
              <a:rPr lang="en-US"/>
              <a:t>Click to edit Master title style</a:t>
            </a:r>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6099048" y="4718304"/>
            <a:ext cx="5367528" cy="1371600"/>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pic>
        <p:nvPicPr>
          <p:cNvPr id="19" name="Graphic 18">
            <a:extLst>
              <a:ext uri="{FF2B5EF4-FFF2-40B4-BE49-F238E27FC236}">
                <a16:creationId xmlns:a16="http://schemas.microsoft.com/office/drawing/2014/main" id="{BD2B87EC-C19D-D312-C5D1-68C7B3D3F34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77" r="47068" b="26177"/>
          <a:stretch/>
        </p:blipFill>
        <p:spPr>
          <a:xfrm rot="5400000" flipH="1" flipV="1">
            <a:off x="8037001" y="-183083"/>
            <a:ext cx="3971922" cy="4338081"/>
          </a:xfrm>
          <a:prstGeom prst="rect">
            <a:avLst/>
          </a:prstGeom>
        </p:spPr>
      </p:pic>
      <p:pic>
        <p:nvPicPr>
          <p:cNvPr id="17" name="Graphic 16">
            <a:extLst>
              <a:ext uri="{FF2B5EF4-FFF2-40B4-BE49-F238E27FC236}">
                <a16:creationId xmlns:a16="http://schemas.microsoft.com/office/drawing/2014/main" id="{CA27C1C0-4175-DDF3-7F04-05A1FF4F83E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1" t="1" r="26660" b="31913"/>
          <a:stretch/>
        </p:blipFill>
        <p:spPr>
          <a:xfrm flipH="1">
            <a:off x="-2" y="2786671"/>
            <a:ext cx="2626743" cy="4071330"/>
          </a:xfrm>
          <a:prstGeom prst="rect">
            <a:avLst/>
          </a:prstGeom>
        </p:spPr>
      </p:pic>
      <p:pic>
        <p:nvPicPr>
          <p:cNvPr id="15" name="Graphic 14">
            <a:extLst>
              <a:ext uri="{FF2B5EF4-FFF2-40B4-BE49-F238E27FC236}">
                <a16:creationId xmlns:a16="http://schemas.microsoft.com/office/drawing/2014/main" id="{8F59A96A-1EEC-D106-BC8B-FBC3D022D6C2}"/>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b="49606"/>
          <a:stretch/>
        </p:blipFill>
        <p:spPr>
          <a:xfrm flipH="1">
            <a:off x="1634272" y="4519948"/>
            <a:ext cx="3527989" cy="2338052"/>
          </a:xfrm>
          <a:prstGeom prst="rect">
            <a:avLst/>
          </a:prstGeom>
        </p:spPr>
      </p:pic>
    </p:spTree>
    <p:extLst>
      <p:ext uri="{BB962C8B-B14F-4D97-AF65-F5344CB8AC3E}">
        <p14:creationId xmlns:p14="http://schemas.microsoft.com/office/powerpoint/2010/main" val="3809289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768096" y="2176272"/>
            <a:ext cx="10652760" cy="39593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2371214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768096" y="996696"/>
            <a:ext cx="8668512" cy="2432304"/>
          </a:xfrm>
        </p:spPr>
        <p:txBody>
          <a:bodyPr lIns="91440" tIns="45720" rIns="91440" bIns="45720" anchor="t"/>
          <a:lstStyle>
            <a:lvl1pPr>
              <a:defRPr sz="6000" b="1">
                <a:solidFill>
                  <a:schemeClr val="bg1"/>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6099048" y="3429000"/>
            <a:ext cx="5340096" cy="2660904"/>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pic>
        <p:nvPicPr>
          <p:cNvPr id="7" name="Graphic 6">
            <a:extLst>
              <a:ext uri="{FF2B5EF4-FFF2-40B4-BE49-F238E27FC236}">
                <a16:creationId xmlns:a16="http://schemas.microsoft.com/office/drawing/2014/main" id="{F291867A-07AF-138A-AC57-59D328A6095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22" r="19404" b="26232"/>
          <a:stretch/>
        </p:blipFill>
        <p:spPr>
          <a:xfrm rot="5400000" flipH="1" flipV="1">
            <a:off x="8651875" y="625473"/>
            <a:ext cx="4165601" cy="2914652"/>
          </a:xfrm>
          <a:prstGeom prst="rect">
            <a:avLst/>
          </a:prstGeom>
        </p:spPr>
      </p:pic>
      <p:pic>
        <p:nvPicPr>
          <p:cNvPr id="8" name="Graphic 7">
            <a:extLst>
              <a:ext uri="{FF2B5EF4-FFF2-40B4-BE49-F238E27FC236}">
                <a16:creationId xmlns:a16="http://schemas.microsoft.com/office/drawing/2014/main" id="{1F7C5AD9-C0FD-61EF-DDC7-8F4701419940}"/>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533" t="-8495" r="43883" b="25558"/>
          <a:stretch/>
        </p:blipFill>
        <p:spPr>
          <a:xfrm>
            <a:off x="10201275" y="1898651"/>
            <a:ext cx="1990725" cy="4959349"/>
          </a:xfrm>
          <a:prstGeom prst="rect">
            <a:avLst/>
          </a:prstGeom>
        </p:spPr>
      </p:pic>
      <p:pic>
        <p:nvPicPr>
          <p:cNvPr id="9" name="Graphic 8">
            <a:extLst>
              <a:ext uri="{FF2B5EF4-FFF2-40B4-BE49-F238E27FC236}">
                <a16:creationId xmlns:a16="http://schemas.microsoft.com/office/drawing/2014/main" id="{3398A539-AF73-E115-3EDF-231BC59E68D3}"/>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027" t="1169" r="27094" b="32980"/>
          <a:stretch/>
        </p:blipFill>
        <p:spPr>
          <a:xfrm rot="10800000" flipV="1">
            <a:off x="-1" y="2988379"/>
            <a:ext cx="5335584" cy="3869622"/>
          </a:xfrm>
          <a:prstGeom prst="rect">
            <a:avLst/>
          </a:prstGeom>
        </p:spPr>
      </p:pic>
    </p:spTree>
    <p:extLst>
      <p:ext uri="{BB962C8B-B14F-4D97-AF65-F5344CB8AC3E}">
        <p14:creationId xmlns:p14="http://schemas.microsoft.com/office/powerpoint/2010/main" val="1827769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b"/>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Tree>
    <p:extLst>
      <p:ext uri="{BB962C8B-B14F-4D97-AF65-F5344CB8AC3E}">
        <p14:creationId xmlns:p14="http://schemas.microsoft.com/office/powerpoint/2010/main" val="3055016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content, and image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a:xfrm>
            <a:off x="4892040" y="996696"/>
            <a:ext cx="6528816" cy="914400"/>
          </a:xfrm>
        </p:spPr>
        <p:txBody>
          <a:body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83C7080A-051C-2507-F252-F68346430154}"/>
              </a:ext>
            </a:extLst>
          </p:cNvPr>
          <p:cNvSpPr>
            <a:spLocks noGrp="1"/>
          </p:cNvSpPr>
          <p:nvPr>
            <p:ph type="pic" sz="quarter" idx="13"/>
          </p:nvPr>
        </p:nvSpPr>
        <p:spPr>
          <a:xfrm>
            <a:off x="457200" y="996950"/>
            <a:ext cx="3971925" cy="5857875"/>
          </a:xfrm>
        </p:spPr>
        <p:txBody>
          <a:bodyPr/>
          <a:lstStyle>
            <a:lvl1pPr marL="0" indent="0">
              <a:buNone/>
              <a:defRPr/>
            </a:lvl1pPr>
          </a:lstStyle>
          <a:p>
            <a:r>
              <a:rPr lang="en-US"/>
              <a:t>Click icon to add picture</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4919472" y="2130552"/>
            <a:ext cx="6510528" cy="3959352"/>
          </a:xfrm>
        </p:spPr>
        <p:txBody>
          <a:bodyPr anchor="b"/>
          <a:lstStyle>
            <a:lvl1pPr marL="0" inden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lvl1pPr algn="ctr">
              <a:defRPr/>
            </a:lvl1pPr>
          </a:lstStyle>
          <a:p>
            <a:fld id="{19B51A1E-902D-48AF-9020-955120F399B6}" type="slidenum">
              <a:rPr lang="en-US" smtClean="0"/>
              <a:pPr/>
              <a:t>‹#›</a:t>
            </a:fld>
            <a:endParaRPr lang="en-US" dirty="0"/>
          </a:p>
        </p:txBody>
      </p:sp>
    </p:spTree>
    <p:extLst>
      <p:ext uri="{BB962C8B-B14F-4D97-AF65-F5344CB8AC3E}">
        <p14:creationId xmlns:p14="http://schemas.microsoft.com/office/powerpoint/2010/main" val="2490127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01">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1225296" y="1691640"/>
            <a:ext cx="7708392" cy="2916936"/>
          </a:xfrm>
        </p:spPr>
        <p:txBody>
          <a:bodyPr lIns="91440" tIns="45720" rIns="91440" bIns="45720" anchor="b"/>
          <a:lstStyle>
            <a:lvl1pPr>
              <a:defRPr sz="6000" b="1">
                <a:solidFill>
                  <a:schemeClr val="bg1"/>
                </a:solidFill>
              </a:defRPr>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AB9FF1EC-CF79-CED7-3907-6CC3EC921B45}"/>
              </a:ext>
            </a:extLst>
          </p:cNvPr>
          <p:cNvSpPr>
            <a:spLocks noGrp="1"/>
          </p:cNvSpPr>
          <p:nvPr>
            <p:ph type="body" sz="quarter" idx="10"/>
          </p:nvPr>
        </p:nvSpPr>
        <p:spPr>
          <a:xfrm>
            <a:off x="1225296" y="5001768"/>
            <a:ext cx="7251192" cy="1088136"/>
          </a:xfrm>
        </p:spPr>
        <p:txBody>
          <a:bodyPr anchor="b"/>
          <a:lstStyle>
            <a:lvl1pPr marL="0" indent="0">
              <a:buNone/>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pic>
        <p:nvPicPr>
          <p:cNvPr id="3" name="Graphic 2">
            <a:extLst>
              <a:ext uri="{FF2B5EF4-FFF2-40B4-BE49-F238E27FC236}">
                <a16:creationId xmlns:a16="http://schemas.microsoft.com/office/drawing/2014/main" id="{EDBCB114-3994-3B78-91C3-3970219AB03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5397" b="35439"/>
          <a:stretch/>
        </p:blipFill>
        <p:spPr>
          <a:xfrm rot="16200000">
            <a:off x="8573175" y="595473"/>
            <a:ext cx="3527989" cy="3709665"/>
          </a:xfrm>
          <a:prstGeom prst="rect">
            <a:avLst/>
          </a:prstGeom>
        </p:spPr>
      </p:pic>
      <p:pic>
        <p:nvPicPr>
          <p:cNvPr id="4" name="Graphic 3">
            <a:extLst>
              <a:ext uri="{FF2B5EF4-FFF2-40B4-BE49-F238E27FC236}">
                <a16:creationId xmlns:a16="http://schemas.microsoft.com/office/drawing/2014/main" id="{1954D399-E3CD-888F-FCF9-DA0F34C6439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25157" b="13214"/>
          <a:stretch/>
        </p:blipFill>
        <p:spPr>
          <a:xfrm>
            <a:off x="8329613" y="3429000"/>
            <a:ext cx="3862387" cy="3429000"/>
          </a:xfrm>
          <a:prstGeom prst="rect">
            <a:avLst/>
          </a:prstGeom>
        </p:spPr>
      </p:pic>
      <p:pic>
        <p:nvPicPr>
          <p:cNvPr id="5" name="Graphic 4">
            <a:extLst>
              <a:ext uri="{FF2B5EF4-FFF2-40B4-BE49-F238E27FC236}">
                <a16:creationId xmlns:a16="http://schemas.microsoft.com/office/drawing/2014/main" id="{4CC75E85-8A16-65D2-BB9D-7966D18A9C8F}"/>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1" r="47260" b="26651"/>
          <a:stretch/>
        </p:blipFill>
        <p:spPr>
          <a:xfrm rot="16200000" flipV="1">
            <a:off x="197728" y="-197735"/>
            <a:ext cx="3914776" cy="4310243"/>
          </a:xfrm>
          <a:prstGeom prst="rect">
            <a:avLst/>
          </a:prstGeom>
        </p:spPr>
      </p:pic>
    </p:spTree>
    <p:extLst>
      <p:ext uri="{BB962C8B-B14F-4D97-AF65-F5344CB8AC3E}">
        <p14:creationId xmlns:p14="http://schemas.microsoft.com/office/powerpoint/2010/main" val="36496845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a:xfrm>
            <a:off x="768096" y="996696"/>
            <a:ext cx="10652760" cy="914400"/>
          </a:xfrm>
        </p:spPr>
        <p:txBody>
          <a:body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768096" y="2130552"/>
            <a:ext cx="4910328" cy="3959352"/>
          </a:xfrm>
        </p:spPr>
        <p:txBody>
          <a:bodyPr anchor="b"/>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3734394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break 02">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B901B-82D0-753E-153F-463C1DFF4EB8}"/>
              </a:ext>
            </a:extLst>
          </p:cNvPr>
          <p:cNvSpPr>
            <a:spLocks noGrp="1"/>
          </p:cNvSpPr>
          <p:nvPr>
            <p:ph type="title"/>
          </p:nvPr>
        </p:nvSpPr>
        <p:spPr>
          <a:xfrm>
            <a:off x="6099048" y="996696"/>
            <a:ext cx="5641848" cy="4855464"/>
          </a:xfrm>
        </p:spPr>
        <p:txBody>
          <a:bodyPr lIns="91440" tIns="45720" rIns="91440" bIns="45720" anchor="ctr"/>
          <a:lstStyle>
            <a:lvl1pPr>
              <a:defRPr sz="6000" b="1">
                <a:solidFill>
                  <a:schemeClr val="bg1"/>
                </a:solidFill>
              </a:defRPr>
            </a:lvl1pPr>
          </a:lstStyle>
          <a:p>
            <a:r>
              <a:rPr lang="en-US"/>
              <a:t>Click to edit Master title style</a:t>
            </a:r>
            <a:endParaRPr lang="en-US" dirty="0"/>
          </a:p>
        </p:txBody>
      </p:sp>
      <p:sp>
        <p:nvSpPr>
          <p:cNvPr id="927" name="Picture Placeholder 926">
            <a:extLst>
              <a:ext uri="{FF2B5EF4-FFF2-40B4-BE49-F238E27FC236}">
                <a16:creationId xmlns:a16="http://schemas.microsoft.com/office/drawing/2014/main" id="{E0D9F5FD-31A3-F83E-0559-2C0434E0046C}"/>
              </a:ext>
            </a:extLst>
          </p:cNvPr>
          <p:cNvSpPr>
            <a:spLocks noGrp="1"/>
          </p:cNvSpPr>
          <p:nvPr>
            <p:ph type="pic" sz="quarter" idx="13"/>
          </p:nvPr>
        </p:nvSpPr>
        <p:spPr>
          <a:xfrm>
            <a:off x="1078992" y="0"/>
            <a:ext cx="3971925" cy="5857875"/>
          </a:xfrm>
          <a:custGeom>
            <a:avLst/>
            <a:gdLst>
              <a:gd name="connsiteX0" fmla="*/ 0 w 3971925"/>
              <a:gd name="connsiteY0" fmla="*/ 0 h 5857875"/>
              <a:gd name="connsiteX1" fmla="*/ 3971925 w 3971925"/>
              <a:gd name="connsiteY1" fmla="*/ 0 h 5857875"/>
              <a:gd name="connsiteX2" fmla="*/ 3971925 w 3971925"/>
              <a:gd name="connsiteY2" fmla="*/ 5857875 h 5857875"/>
              <a:gd name="connsiteX3" fmla="*/ 1972187 w 3971925"/>
              <a:gd name="connsiteY3" fmla="*/ 5857875 h 5857875"/>
              <a:gd name="connsiteX4" fmla="*/ 1978760 w 3971925"/>
              <a:gd name="connsiteY4" fmla="*/ 5848548 h 5857875"/>
              <a:gd name="connsiteX5" fmla="*/ 2015275 w 3971925"/>
              <a:gd name="connsiteY5" fmla="*/ 5713664 h 5857875"/>
              <a:gd name="connsiteX6" fmla="*/ 2015275 w 3971925"/>
              <a:gd name="connsiteY6" fmla="*/ 5713663 h 5857875"/>
              <a:gd name="connsiteX7" fmla="*/ 2010932 w 3971925"/>
              <a:gd name="connsiteY7" fmla="*/ 5713083 h 5857875"/>
              <a:gd name="connsiteX8" fmla="*/ 2010064 w 3971925"/>
              <a:gd name="connsiteY8" fmla="*/ 5713083 h 5857875"/>
              <a:gd name="connsiteX9" fmla="*/ 1871116 w 3971925"/>
              <a:gd name="connsiteY9" fmla="*/ 5759476 h 5857875"/>
              <a:gd name="connsiteX10" fmla="*/ 1753300 w 3971925"/>
              <a:gd name="connsiteY10" fmla="*/ 5793691 h 5857875"/>
              <a:gd name="connsiteX11" fmla="*/ 1717404 w 3971925"/>
              <a:gd name="connsiteY11" fmla="*/ 5835082 h 5857875"/>
              <a:gd name="connsiteX12" fmla="*/ 1704691 w 3971925"/>
              <a:gd name="connsiteY12" fmla="*/ 5857875 h 5857875"/>
              <a:gd name="connsiteX13" fmla="*/ 0 w 3971925"/>
              <a:gd name="connsiteY13" fmla="*/ 5857875 h 5857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1925" h="5857875">
                <a:moveTo>
                  <a:pt x="0" y="0"/>
                </a:moveTo>
                <a:lnTo>
                  <a:pt x="3971925" y="0"/>
                </a:lnTo>
                <a:lnTo>
                  <a:pt x="3971925" y="5857875"/>
                </a:lnTo>
                <a:lnTo>
                  <a:pt x="1972187" y="5857875"/>
                </a:lnTo>
                <a:lnTo>
                  <a:pt x="1978760" y="5848548"/>
                </a:lnTo>
                <a:cubicBezTo>
                  <a:pt x="2003551" y="5807990"/>
                  <a:pt x="2018531" y="5763681"/>
                  <a:pt x="2015275" y="5713664"/>
                </a:cubicBezTo>
                <a:lnTo>
                  <a:pt x="2015275" y="5713663"/>
                </a:lnTo>
                <a:cubicBezTo>
                  <a:pt x="2015275" y="5711343"/>
                  <a:pt x="2011801" y="5711343"/>
                  <a:pt x="2010932" y="5713083"/>
                </a:cubicBezTo>
                <a:cubicBezTo>
                  <a:pt x="2010643" y="5713083"/>
                  <a:pt x="2010354" y="5713083"/>
                  <a:pt x="2010064" y="5713083"/>
                </a:cubicBezTo>
                <a:cubicBezTo>
                  <a:pt x="1966643" y="5741499"/>
                  <a:pt x="1921774" y="5751937"/>
                  <a:pt x="1871116" y="5759476"/>
                </a:cubicBezTo>
                <a:cubicBezTo>
                  <a:pt x="1832326" y="5765275"/>
                  <a:pt x="1786010" y="5769045"/>
                  <a:pt x="1753300" y="5793691"/>
                </a:cubicBezTo>
                <a:cubicBezTo>
                  <a:pt x="1738970" y="5804419"/>
                  <a:pt x="1727463" y="5819134"/>
                  <a:pt x="1717404" y="5835082"/>
                </a:cubicBezTo>
                <a:lnTo>
                  <a:pt x="1704691" y="5857875"/>
                </a:lnTo>
                <a:lnTo>
                  <a:pt x="0" y="5857875"/>
                </a:lnTo>
                <a:close/>
              </a:path>
            </a:pathLst>
          </a:custGeom>
        </p:spPr>
        <p:txBody>
          <a:bodyPr wrap="square">
            <a:noAutofit/>
          </a:bodyPr>
          <a:lstStyle>
            <a:lvl1pPr marL="0" indent="0" algn="ctr">
              <a:buNone/>
              <a:defRPr>
                <a:solidFill>
                  <a:schemeClr val="bg1"/>
                </a:solidFill>
              </a:defRPr>
            </a:lvl1pPr>
          </a:lstStyle>
          <a:p>
            <a:r>
              <a:rPr lang="en-US"/>
              <a:t>Click icon to add picture</a:t>
            </a:r>
            <a:endParaRPr lang="en-US" dirty="0"/>
          </a:p>
        </p:txBody>
      </p:sp>
      <p:pic>
        <p:nvPicPr>
          <p:cNvPr id="7" name="Graphic 6">
            <a:extLst>
              <a:ext uri="{FF2B5EF4-FFF2-40B4-BE49-F238E27FC236}">
                <a16:creationId xmlns:a16="http://schemas.microsoft.com/office/drawing/2014/main" id="{AE730C61-B0A5-15E4-EBDC-4DAA74F0270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21652" b="34005"/>
          <a:stretch/>
        </p:blipFill>
        <p:spPr>
          <a:xfrm rot="5400000" flipH="1" flipV="1">
            <a:off x="9278992" y="3944992"/>
            <a:ext cx="2764120" cy="3061895"/>
          </a:xfrm>
          <a:prstGeom prst="rect">
            <a:avLst/>
          </a:prstGeom>
        </p:spPr>
      </p:pic>
      <p:pic>
        <p:nvPicPr>
          <p:cNvPr id="876" name="Graphic 875">
            <a:extLst>
              <a:ext uri="{FF2B5EF4-FFF2-40B4-BE49-F238E27FC236}">
                <a16:creationId xmlns:a16="http://schemas.microsoft.com/office/drawing/2014/main" id="{1AD600CE-8F3B-12A6-46EE-EFDBB7A1BB95}"/>
              </a:ext>
            </a:extLst>
          </p:cNvPr>
          <p:cNvPicPr>
            <a:picLocks noChangeAspect="1"/>
          </p:cNvPicPr>
          <p:nvPr/>
        </p:nvPicPr>
        <p:blipFill rotWithShape="1">
          <a:blip r:embed="rId4">
            <a:extLst>
              <a:ext uri="{96DAC541-7B7A-43D3-8B79-37D633B846F1}">
                <asvg:svgBlip xmlns:asvg="http://schemas.microsoft.com/office/drawing/2016/SVG/main" r:embed="rId5"/>
              </a:ext>
            </a:extLst>
          </a:blip>
          <a:srcRect r="53805" b="26651"/>
          <a:stretch/>
        </p:blipFill>
        <p:spPr>
          <a:xfrm rot="5400000">
            <a:off x="440621" y="2988379"/>
            <a:ext cx="3428999" cy="4310243"/>
          </a:xfrm>
          <a:prstGeom prst="rect">
            <a:avLst/>
          </a:prstGeom>
        </p:spPr>
      </p:pic>
    </p:spTree>
    <p:extLst>
      <p:ext uri="{BB962C8B-B14F-4D97-AF65-F5344CB8AC3E}">
        <p14:creationId xmlns:p14="http://schemas.microsoft.com/office/powerpoint/2010/main" val="41339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ontent, and image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a:t>Click to edit Master title style</a:t>
            </a:r>
            <a:endParaRPr lang="en-US" dirty="0"/>
          </a:p>
        </p:txBody>
      </p:sp>
      <p:sp>
        <p:nvSpPr>
          <p:cNvPr id="2" name="Picture Placeholder 7">
            <a:extLst>
              <a:ext uri="{FF2B5EF4-FFF2-40B4-BE49-F238E27FC236}">
                <a16:creationId xmlns:a16="http://schemas.microsoft.com/office/drawing/2014/main" id="{1153E704-93AB-7E5D-6EB0-56FA23E7BCC7}"/>
              </a:ext>
            </a:extLst>
          </p:cNvPr>
          <p:cNvSpPr>
            <a:spLocks noGrp="1"/>
          </p:cNvSpPr>
          <p:nvPr>
            <p:ph type="pic" sz="quarter" idx="13"/>
          </p:nvPr>
        </p:nvSpPr>
        <p:spPr>
          <a:xfrm>
            <a:off x="0" y="2130552"/>
            <a:ext cx="5641848" cy="3959352"/>
          </a:xfrm>
        </p:spPr>
        <p:txBody>
          <a:bodyPr/>
          <a:lstStyle>
            <a:lvl1pPr marL="0" indent="0">
              <a:buNone/>
              <a:defRPr/>
            </a:lvl1pPr>
          </a:lstStyle>
          <a:p>
            <a:r>
              <a:rPr lang="en-US"/>
              <a:t>Click icon to add picture</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b"/>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2170702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a:t>Click to edit Master title style</a:t>
            </a:r>
            <a:endParaRPr lang="en-US" dirty="0"/>
          </a:p>
        </p:txBody>
      </p:sp>
      <p:sp>
        <p:nvSpPr>
          <p:cNvPr id="5" name="Content Placeholder 5">
            <a:extLst>
              <a:ext uri="{FF2B5EF4-FFF2-40B4-BE49-F238E27FC236}">
                <a16:creationId xmlns:a16="http://schemas.microsoft.com/office/drawing/2014/main" id="{A88B6212-D12B-E47E-327B-D1DDE7D71397}"/>
              </a:ext>
            </a:extLst>
          </p:cNvPr>
          <p:cNvSpPr>
            <a:spLocks noGrp="1"/>
          </p:cNvSpPr>
          <p:nvPr>
            <p:ph sz="quarter" idx="13"/>
          </p:nvPr>
        </p:nvSpPr>
        <p:spPr>
          <a:xfrm>
            <a:off x="768096" y="2130552"/>
            <a:ext cx="4910328" cy="39593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6519672" y="2130552"/>
            <a:ext cx="4910328" cy="39593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56924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FAF073C-F11E-EB24-742E-8B7ED02C877E}"/>
              </a:ext>
            </a:extLst>
          </p:cNvPr>
          <p:cNvSpPr>
            <a:spLocks noGrp="1"/>
          </p:cNvSpPr>
          <p:nvPr>
            <p:ph type="title"/>
          </p:nvPr>
        </p:nvSpPr>
        <p:spPr/>
        <p:txBody>
          <a:bodyPr/>
          <a:lstStyle/>
          <a:p>
            <a:r>
              <a:rPr lang="en-US"/>
              <a:t>Click to edit Master title style</a:t>
            </a:r>
            <a:endParaRPr lang="en-US" dirty="0"/>
          </a:p>
        </p:txBody>
      </p:sp>
      <p:sp>
        <p:nvSpPr>
          <p:cNvPr id="5" name="Content Placeholder 5">
            <a:extLst>
              <a:ext uri="{FF2B5EF4-FFF2-40B4-BE49-F238E27FC236}">
                <a16:creationId xmlns:a16="http://schemas.microsoft.com/office/drawing/2014/main" id="{A88B6212-D12B-E47E-327B-D1DDE7D71397}"/>
              </a:ext>
            </a:extLst>
          </p:cNvPr>
          <p:cNvSpPr>
            <a:spLocks noGrp="1"/>
          </p:cNvSpPr>
          <p:nvPr>
            <p:ph sz="quarter" idx="13"/>
          </p:nvPr>
        </p:nvSpPr>
        <p:spPr>
          <a:xfrm>
            <a:off x="768096" y="2130552"/>
            <a:ext cx="4206240" cy="3959352"/>
          </a:xfrm>
        </p:spPr>
        <p:txBody>
          <a:bodyPr anchor="t"/>
          <a:lstStyle>
            <a:lvl1pPr marL="347472">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BC168D94-20DF-9647-607F-3DEBED05ECEB}"/>
              </a:ext>
            </a:extLst>
          </p:cNvPr>
          <p:cNvSpPr>
            <a:spLocks noGrp="1"/>
          </p:cNvSpPr>
          <p:nvPr>
            <p:ph sz="quarter" idx="12"/>
          </p:nvPr>
        </p:nvSpPr>
        <p:spPr>
          <a:xfrm>
            <a:off x="5513832" y="2176272"/>
            <a:ext cx="5907024" cy="39593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BB11874E-F900-D5BE-5274-49CBA7F946EC}"/>
              </a:ext>
            </a:extLst>
          </p:cNvPr>
          <p:cNvSpPr>
            <a:spLocks noGrp="1"/>
          </p:cNvSpPr>
          <p:nvPr>
            <p:ph type="ftr" sz="quarter" idx="11"/>
          </p:nvPr>
        </p:nvSpPr>
        <p:spPr/>
        <p:txBody>
          <a:bodyPr/>
          <a:lstStyle/>
          <a:p>
            <a:r>
              <a:rPr lang="en-US" dirty="0"/>
              <a:t>Add Footer</a:t>
            </a:r>
          </a:p>
        </p:txBody>
      </p:sp>
      <p:sp>
        <p:nvSpPr>
          <p:cNvPr id="3" name="Slide Number Placeholder 2">
            <a:extLst>
              <a:ext uri="{FF2B5EF4-FFF2-40B4-BE49-F238E27FC236}">
                <a16:creationId xmlns:a16="http://schemas.microsoft.com/office/drawing/2014/main" id="{E039C676-DCFE-2801-253F-061508F6110B}"/>
              </a:ext>
            </a:extLst>
          </p:cNvPr>
          <p:cNvSpPr>
            <a:spLocks noGrp="1"/>
          </p:cNvSpPr>
          <p:nvPr>
            <p:ph type="sldNum" sz="quarter" idx="10"/>
          </p:nvPr>
        </p:nvSpPr>
        <p:spPr/>
        <p:txBody>
          <a:bodyPr/>
          <a:lstStyle/>
          <a:p>
            <a:pPr algn="ctr"/>
            <a:fld id="{19B51A1E-902D-48AF-9020-955120F399B6}" type="slidenum">
              <a:rPr lang="en-US" smtClean="0"/>
              <a:pPr algn="ctr"/>
              <a:t>‹#›</a:t>
            </a:fld>
            <a:endParaRPr lang="en-US" dirty="0"/>
          </a:p>
        </p:txBody>
      </p:sp>
    </p:spTree>
    <p:extLst>
      <p:ext uri="{BB962C8B-B14F-4D97-AF65-F5344CB8AC3E}">
        <p14:creationId xmlns:p14="http://schemas.microsoft.com/office/powerpoint/2010/main" val="645539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768096" y="996696"/>
            <a:ext cx="10652760" cy="914400"/>
          </a:xfrm>
          <a:prstGeom prst="rect">
            <a:avLst/>
          </a:prstGeom>
          <a:noFill/>
        </p:spPr>
        <p:txBody>
          <a:bodyPr vert="horz" lIns="91440" tIns="45720" rIns="91440" bIns="45720" rtlCol="0" anchor="t">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768096" y="2450591"/>
            <a:ext cx="10652761" cy="34875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34800" y="6400800"/>
            <a:ext cx="457200" cy="457200"/>
          </a:xfrm>
          <a:prstGeom prst="rect">
            <a:avLst/>
          </a:prstGeom>
          <a:noFill/>
        </p:spPr>
        <p:txBody>
          <a:bodyPr anchor="ctr"/>
          <a:lstStyle>
            <a:lvl1pPr algn="ctr">
              <a:defRPr lang="en-US" sz="1200" b="1" i="0" smtClean="0">
                <a:solidFill>
                  <a:schemeClr val="accent3"/>
                </a:solidFill>
                <a:latin typeface="+mn-lt"/>
              </a:defRPr>
            </a:lvl1pPr>
          </a:lstStyle>
          <a:p>
            <a:fld id="{19B51A1E-902D-48AF-9020-955120F399B6}" type="slidenum">
              <a:rPr lang="en-US" smtClean="0"/>
              <a:pPr/>
              <a:t>‹#›</a:t>
            </a:fld>
            <a:endParaRPr lang="en-US" dirty="0"/>
          </a:p>
        </p:txBody>
      </p:sp>
      <p:sp>
        <p:nvSpPr>
          <p:cNvPr id="4" name="TextBox 3">
            <a:extLst>
              <a:ext uri="{FF2B5EF4-FFF2-40B4-BE49-F238E27FC236}">
                <a16:creationId xmlns:a16="http://schemas.microsoft.com/office/drawing/2014/main" id="{066E99AD-9348-1084-6E11-26968BDE3782}"/>
              </a:ext>
            </a:extLst>
          </p:cNvPr>
          <p:cNvSpPr txBox="1"/>
          <p:nvPr userDrawn="1"/>
        </p:nvSpPr>
        <p:spPr>
          <a:xfrm>
            <a:off x="11741419" y="-1537"/>
            <a:ext cx="457200" cy="457200"/>
          </a:xfrm>
          <a:prstGeom prst="rect">
            <a:avLst/>
          </a:prstGeom>
          <a:noFill/>
        </p:spPr>
        <p:txBody>
          <a:bodyPr wrap="square" rtlCol="0" anchor="ctr">
            <a:noAutofit/>
          </a:bodyPr>
          <a:lstStyle/>
          <a:p>
            <a:pPr algn="ctr"/>
            <a:r>
              <a:rPr lang="en-US" sz="4000" b="0" dirty="0">
                <a:solidFill>
                  <a:schemeClr val="accent3"/>
                </a:solidFill>
                <a:latin typeface="+mn-lt"/>
                <a:ea typeface="BIZ UDPGothic" panose="020B0400000000000000" pitchFamily="34" charset="-128"/>
              </a:rPr>
              <a:t>*</a:t>
            </a:r>
          </a:p>
        </p:txBody>
      </p:sp>
      <p:cxnSp>
        <p:nvCxnSpPr>
          <p:cNvPr id="5" name="Straight Connector 4">
            <a:extLst>
              <a:ext uri="{FF2B5EF4-FFF2-40B4-BE49-F238E27FC236}">
                <a16:creationId xmlns:a16="http://schemas.microsoft.com/office/drawing/2014/main" id="{12047422-8CC9-77AE-C87B-852011B8253E}"/>
              </a:ext>
            </a:extLst>
          </p:cNvPr>
          <p:cNvCxnSpPr>
            <a:cxnSpLocks/>
          </p:cNvCxnSpPr>
          <p:nvPr userDrawn="1"/>
        </p:nvCxnSpPr>
        <p:spPr>
          <a:xfrm>
            <a:off x="0" y="457200"/>
            <a:ext cx="12192000" cy="0"/>
          </a:xfrm>
          <a:prstGeom prst="line">
            <a:avLst/>
          </a:prstGeom>
          <a:ln w="63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C25401-8B16-54B2-8DFB-324B1C3F7DD3}"/>
              </a:ext>
            </a:extLst>
          </p:cNvPr>
          <p:cNvCxnSpPr>
            <a:cxnSpLocks/>
          </p:cNvCxnSpPr>
          <p:nvPr userDrawn="1"/>
        </p:nvCxnSpPr>
        <p:spPr>
          <a:xfrm>
            <a:off x="11734800" y="0"/>
            <a:ext cx="0" cy="685800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9" name="Footer Placeholder 5">
            <a:extLst>
              <a:ext uri="{FF2B5EF4-FFF2-40B4-BE49-F238E27FC236}">
                <a16:creationId xmlns:a16="http://schemas.microsoft.com/office/drawing/2014/main" id="{4702C82C-C24B-9094-A3C6-7670E28B8D16}"/>
              </a:ext>
            </a:extLst>
          </p:cNvPr>
          <p:cNvSpPr>
            <a:spLocks noGrp="1"/>
          </p:cNvSpPr>
          <p:nvPr>
            <p:ph type="ftr" sz="quarter" idx="3"/>
          </p:nvPr>
        </p:nvSpPr>
        <p:spPr>
          <a:xfrm rot="5400000">
            <a:off x="8991601" y="3200399"/>
            <a:ext cx="5943596" cy="457199"/>
          </a:xfrm>
          <a:prstGeom prst="rect">
            <a:avLst/>
          </a:prstGeom>
        </p:spPr>
        <p:txBody>
          <a:bodyPr anchor="ctr"/>
          <a:lstStyle>
            <a:lvl1pPr algn="ctr">
              <a:defRPr sz="1200" b="1" i="0" spc="0">
                <a:solidFill>
                  <a:schemeClr val="accent3"/>
                </a:solidFill>
                <a:latin typeface="+mn-lt"/>
              </a:defRPr>
            </a:lvl1pPr>
          </a:lstStyle>
          <a:p>
            <a:r>
              <a:rPr lang="en-US"/>
              <a:t>Add Footer</a:t>
            </a:r>
            <a:endParaRPr 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hdr="0" ftr="0" dt="0"/>
  <p:txStyles>
    <p:titleStyle>
      <a:lvl1pPr algn="l" defTabSz="914400" rtl="0" eaLnBrk="1" latinLnBrk="0" hangingPunct="1">
        <a:lnSpc>
          <a:spcPct val="75000"/>
        </a:lnSpc>
        <a:spcBef>
          <a:spcPct val="0"/>
        </a:spcBef>
        <a:buNone/>
        <a:defRPr sz="4000" b="1" kern="1200" spc="-150" baseline="0">
          <a:solidFill>
            <a:schemeClr val="accent3"/>
          </a:solidFill>
          <a:latin typeface="+mj-lt"/>
          <a:ea typeface="+mj-ea"/>
          <a:cs typeface="+mj-cs"/>
        </a:defRPr>
      </a:lvl1pPr>
    </p:titleStyle>
    <p:bodyStyle>
      <a:lvl1pPr marL="347472"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125000"/>
        </a:lnSpc>
        <a:spcBef>
          <a:spcPts val="0"/>
        </a:spcBef>
        <a:buClrTx/>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9.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40570-13B1-E20C-28EA-4514891DB373}"/>
              </a:ext>
            </a:extLst>
          </p:cNvPr>
          <p:cNvSpPr>
            <a:spLocks noGrp="1"/>
          </p:cNvSpPr>
          <p:nvPr>
            <p:ph type="title"/>
          </p:nvPr>
        </p:nvSpPr>
        <p:spPr>
          <a:xfrm>
            <a:off x="777240" y="858012"/>
            <a:ext cx="10689336" cy="3383280"/>
          </a:xfrm>
        </p:spPr>
        <p:txBody>
          <a:bodyPr/>
          <a:lstStyle/>
          <a:p>
            <a:r>
              <a:rPr lang="en-US" sz="7200" dirty="0" err="1"/>
              <a:t>CarbonEase</a:t>
            </a:r>
            <a:br>
              <a:rPr lang="en-US" sz="7200" dirty="0"/>
            </a:br>
            <a:r>
              <a:rPr lang="en-US" sz="2000" dirty="0">
                <a:solidFill>
                  <a:srgbClr val="003416"/>
                </a:solidFill>
              </a:rPr>
              <a:t>a</a:t>
            </a:r>
            <a:br>
              <a:rPr lang="en-US" sz="4800" dirty="0"/>
            </a:br>
            <a:r>
              <a:rPr lang="en-US" sz="1800" dirty="0"/>
              <a:t>An app that helps calculate and suggests ways to reduce carbon footprint</a:t>
            </a:r>
          </a:p>
        </p:txBody>
      </p:sp>
      <p:sp>
        <p:nvSpPr>
          <p:cNvPr id="3" name="Text Placeholder 2">
            <a:extLst>
              <a:ext uri="{FF2B5EF4-FFF2-40B4-BE49-F238E27FC236}">
                <a16:creationId xmlns:a16="http://schemas.microsoft.com/office/drawing/2014/main" id="{E9D97285-76D8-7E4B-5301-2C5C7F50D0A6}"/>
              </a:ext>
            </a:extLst>
          </p:cNvPr>
          <p:cNvSpPr>
            <a:spLocks noGrp="1"/>
          </p:cNvSpPr>
          <p:nvPr>
            <p:ph type="body" sz="quarter" idx="10"/>
          </p:nvPr>
        </p:nvSpPr>
        <p:spPr>
          <a:xfrm>
            <a:off x="6099048" y="4718304"/>
            <a:ext cx="5367528" cy="1371600"/>
          </a:xfrm>
        </p:spPr>
        <p:txBody>
          <a:bodyPr>
            <a:normAutofit/>
          </a:bodyPr>
          <a:lstStyle/>
          <a:p>
            <a:r>
              <a:rPr lang="en-US" sz="2800" dirty="0"/>
              <a:t>TEAM INNOVATORS</a:t>
            </a:r>
          </a:p>
        </p:txBody>
      </p:sp>
      <p:pic>
        <p:nvPicPr>
          <p:cNvPr id="3074" name="Picture 2" descr="Calculate Your Carbon Footprint - Legend Power Systems">
            <a:extLst>
              <a:ext uri="{FF2B5EF4-FFF2-40B4-BE49-F238E27FC236}">
                <a16:creationId xmlns:a16="http://schemas.microsoft.com/office/drawing/2014/main" id="{2E3D5AFF-B5C0-1430-8132-7F789F7FC7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7127641" y="165598"/>
            <a:ext cx="981727" cy="1963454"/>
          </a:xfrm>
          <a:prstGeom prst="rect">
            <a:avLst/>
          </a:prstGeom>
          <a:noFill/>
          <a:effectLst>
            <a:outerShdw blurRad="50800" dist="38100" dir="8100000" algn="tr" rotWithShape="0">
              <a:schemeClr val="tx1">
                <a:alpha val="40000"/>
              </a:scheme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2777ABD-A3B3-BB94-7DDA-9D4E5F5AD4FD}"/>
              </a:ext>
            </a:extLst>
          </p:cNvPr>
          <p:cNvSpPr txBox="1"/>
          <p:nvPr/>
        </p:nvSpPr>
        <p:spPr>
          <a:xfrm>
            <a:off x="7086065" y="1041776"/>
            <a:ext cx="1514166" cy="369332"/>
          </a:xfrm>
          <a:prstGeom prst="rect">
            <a:avLst/>
          </a:prstGeom>
          <a:noFill/>
          <a:effectLst/>
        </p:spPr>
        <p:txBody>
          <a:bodyPr wrap="square" rtlCol="0">
            <a:spAutoFit/>
          </a:bodyPr>
          <a:lstStyle/>
          <a:p>
            <a:r>
              <a:rPr lang="en-US" b="1" dirty="0" err="1">
                <a:solidFill>
                  <a:srgbClr val="003300"/>
                </a:solidFill>
                <a:latin typeface="Bahnschrift Light" panose="020B0502040204020203" pitchFamily="34" charset="0"/>
                <a:ea typeface="Adobe Heiti Std R" panose="020B0400000000000000" pitchFamily="34" charset="-128"/>
              </a:rPr>
              <a:t>CarbonEase</a:t>
            </a:r>
            <a:endParaRPr lang="en-IN" sz="2800" b="1" dirty="0">
              <a:solidFill>
                <a:srgbClr val="003300"/>
              </a:solidFill>
              <a:latin typeface="Bahnschrift Light" panose="020B0502040204020203" pitchFamily="34" charset="0"/>
              <a:ea typeface="Adobe Heiti Std R" panose="020B0400000000000000" pitchFamily="34" charset="-128"/>
            </a:endParaRPr>
          </a:p>
        </p:txBody>
      </p:sp>
    </p:spTree>
    <p:extLst>
      <p:ext uri="{BB962C8B-B14F-4D97-AF65-F5344CB8AC3E}">
        <p14:creationId xmlns:p14="http://schemas.microsoft.com/office/powerpoint/2010/main" val="1068343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682BDA-4F56-CBE3-EF47-946E29040EE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67B12FC-8297-813B-7009-EF31302FAC11}"/>
              </a:ext>
            </a:extLst>
          </p:cNvPr>
          <p:cNvSpPr>
            <a:spLocks noGrp="1"/>
          </p:cNvSpPr>
          <p:nvPr>
            <p:ph type="title"/>
          </p:nvPr>
        </p:nvSpPr>
        <p:spPr>
          <a:xfrm>
            <a:off x="3781683" y="609600"/>
            <a:ext cx="7708392" cy="1088136"/>
          </a:xfrm>
        </p:spPr>
        <p:txBody>
          <a:bodyPr/>
          <a:lstStyle/>
          <a:p>
            <a:r>
              <a:rPr lang="en-US" dirty="0"/>
              <a:t>Brainstorming</a:t>
            </a:r>
          </a:p>
        </p:txBody>
      </p:sp>
      <p:pic>
        <p:nvPicPr>
          <p:cNvPr id="4" name="Picture 3">
            <a:extLst>
              <a:ext uri="{FF2B5EF4-FFF2-40B4-BE49-F238E27FC236}">
                <a16:creationId xmlns:a16="http://schemas.microsoft.com/office/drawing/2014/main" id="{FF79BAB9-CB99-4EFE-07EC-33BC950D4BDC}"/>
              </a:ext>
            </a:extLst>
          </p:cNvPr>
          <p:cNvPicPr>
            <a:picLocks noChangeAspect="1"/>
          </p:cNvPicPr>
          <p:nvPr/>
        </p:nvPicPr>
        <p:blipFill>
          <a:blip r:embed="rId2"/>
          <a:stretch>
            <a:fillRect/>
          </a:stretch>
        </p:blipFill>
        <p:spPr>
          <a:xfrm>
            <a:off x="2300748" y="2476731"/>
            <a:ext cx="5188757" cy="438126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836305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B5B2E-E7A9-ADD1-62BA-4F6CCF563B4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D3D885-008D-3E05-5D62-DE3AA75B65A0}"/>
              </a:ext>
            </a:extLst>
          </p:cNvPr>
          <p:cNvSpPr>
            <a:spLocks noGrp="1"/>
          </p:cNvSpPr>
          <p:nvPr>
            <p:ph type="sldNum" sz="quarter" idx="10"/>
          </p:nvPr>
        </p:nvSpPr>
        <p:spPr/>
        <p:txBody>
          <a:bodyPr/>
          <a:lstStyle/>
          <a:p>
            <a:fld id="{19B51A1E-902D-48AF-9020-955120F399B6}" type="slidenum">
              <a:rPr lang="en-US" smtClean="0"/>
              <a:pPr/>
              <a:t>11</a:t>
            </a:fld>
            <a:endParaRPr lang="en-US" dirty="0"/>
          </a:p>
        </p:txBody>
      </p:sp>
      <p:sp>
        <p:nvSpPr>
          <p:cNvPr id="9" name="Rectangle 3">
            <a:extLst>
              <a:ext uri="{FF2B5EF4-FFF2-40B4-BE49-F238E27FC236}">
                <a16:creationId xmlns:a16="http://schemas.microsoft.com/office/drawing/2014/main" id="{CCEBCCAB-3D3C-4921-15BB-EA7CC47D3164}"/>
              </a:ext>
            </a:extLst>
          </p:cNvPr>
          <p:cNvSpPr>
            <a:spLocks noGrp="1" noChangeArrowheads="1"/>
          </p:cNvSpPr>
          <p:nvPr>
            <p:ph sz="quarter" idx="12"/>
          </p:nvPr>
        </p:nvSpPr>
        <p:spPr bwMode="auto">
          <a:xfrm>
            <a:off x="1849" y="520034"/>
            <a:ext cx="11732951" cy="6093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eaLnBrk="0" fontAlgn="base" hangingPunct="0">
              <a:lnSpc>
                <a:spcPct val="100000"/>
              </a:lnSpc>
              <a:spcBef>
                <a:spcPct val="0"/>
              </a:spcBef>
              <a:spcAft>
                <a:spcPct val="0"/>
              </a:spcAft>
              <a:buNone/>
            </a:pPr>
            <a:r>
              <a:rPr lang="en-US" altLang="en-US" sz="2400" b="1" dirty="0">
                <a:solidFill>
                  <a:schemeClr val="tx1"/>
                </a:solidFill>
                <a:latin typeface="+mj-lt"/>
              </a:rPr>
              <a:t>Brainstorming </a:t>
            </a:r>
            <a:r>
              <a:rPr lang="en-US" sz="2400" dirty="0"/>
              <a:t>is a collaborative technique where a group generates ideas to solve a specific problem. It allows for open sharing of thoughts, leading to creative solutions.</a:t>
            </a:r>
          </a:p>
          <a:p>
            <a:pPr marL="0" indent="0" eaLnBrk="0" fontAlgn="base" hangingPunct="0">
              <a:lnSpc>
                <a:spcPct val="100000"/>
              </a:lnSpc>
              <a:spcBef>
                <a:spcPct val="0"/>
              </a:spcBef>
              <a:spcAft>
                <a:spcPct val="0"/>
              </a:spcAft>
              <a:buNone/>
            </a:pPr>
            <a:endParaRPr lang="en-US" sz="2400" dirty="0">
              <a:solidFill>
                <a:schemeClr val="tx1"/>
              </a:solidFill>
            </a:endParaRPr>
          </a:p>
          <a:p>
            <a:r>
              <a:rPr lang="en-US" sz="2400" b="1" dirty="0"/>
              <a:t>Benefits of Brainstorming</a:t>
            </a:r>
            <a:endParaRPr lang="en-US" sz="2400" dirty="0"/>
          </a:p>
          <a:p>
            <a:pPr marL="749808" lvl="2" indent="0">
              <a:buNone/>
            </a:pPr>
            <a:r>
              <a:rPr lang="en-US" sz="2400" b="1" dirty="0"/>
              <a:t>Diverse Perspectives</a:t>
            </a:r>
            <a:r>
              <a:rPr lang="en-US" sz="2400" dirty="0"/>
              <a:t>: Brings together different viewpoints, helping to explore a wide range of solutions like renewable energy use, home insulation, and sustainable practices.</a:t>
            </a:r>
          </a:p>
          <a:p>
            <a:pPr marL="749808" lvl="2" indent="0">
              <a:buNone/>
            </a:pPr>
            <a:r>
              <a:rPr lang="en-US" sz="2400" b="1" dirty="0"/>
              <a:t>Creativity Boost</a:t>
            </a:r>
            <a:r>
              <a:rPr lang="en-US" sz="2400" dirty="0"/>
              <a:t>: Encourages thinking outside the box, leading to innovative ideas like urban gardening and smart energy solutions.</a:t>
            </a:r>
          </a:p>
          <a:p>
            <a:pPr marL="749808" lvl="2" indent="0">
              <a:buNone/>
            </a:pPr>
            <a:r>
              <a:rPr lang="en-US" sz="2400" b="1" dirty="0"/>
              <a:t>Building on Ideas</a:t>
            </a:r>
            <a:r>
              <a:rPr lang="en-US" sz="2400" dirty="0"/>
              <a:t>: Allows participants to refine and improve ideas, making simple concepts more effective, such as evolving energy-saving methods into comprehensive carbon reduction strategies.</a:t>
            </a:r>
          </a:p>
          <a:p>
            <a:pPr marL="0" marR="0" lvl="0" indent="0" algn="l" defTabSz="914400" rtl="0" eaLnBrk="0" fontAlgn="base" latinLnBrk="0" hangingPunct="0">
              <a:lnSpc>
                <a:spcPct val="100000"/>
              </a:lnSpc>
              <a:spcBef>
                <a:spcPct val="0"/>
              </a:spcBef>
              <a:spcAft>
                <a:spcPct val="0"/>
              </a:spcAft>
              <a:buClrTx/>
              <a:buSzTx/>
              <a:buNone/>
              <a:tabLst/>
            </a:pPr>
            <a:endParaRPr lang="en-US" sz="2400" dirty="0"/>
          </a:p>
        </p:txBody>
      </p:sp>
    </p:spTree>
    <p:extLst>
      <p:ext uri="{BB962C8B-B14F-4D97-AF65-F5344CB8AC3E}">
        <p14:creationId xmlns:p14="http://schemas.microsoft.com/office/powerpoint/2010/main" val="14712349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773536-7DBC-B4E7-967B-F6DDB1A8936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5BB03C4-01AE-786A-05D4-5B9FE2803C29}"/>
              </a:ext>
            </a:extLst>
          </p:cNvPr>
          <p:cNvSpPr>
            <a:spLocks noGrp="1"/>
          </p:cNvSpPr>
          <p:nvPr>
            <p:ph type="title"/>
          </p:nvPr>
        </p:nvSpPr>
        <p:spPr>
          <a:xfrm>
            <a:off x="3781683" y="609600"/>
            <a:ext cx="7708392" cy="1088136"/>
          </a:xfrm>
        </p:spPr>
        <p:txBody>
          <a:bodyPr/>
          <a:lstStyle/>
          <a:p>
            <a:r>
              <a:rPr lang="en-US" dirty="0"/>
              <a:t>Convergence</a:t>
            </a:r>
          </a:p>
        </p:txBody>
      </p:sp>
      <p:pic>
        <p:nvPicPr>
          <p:cNvPr id="4" name="Picture 3">
            <a:extLst>
              <a:ext uri="{FF2B5EF4-FFF2-40B4-BE49-F238E27FC236}">
                <a16:creationId xmlns:a16="http://schemas.microsoft.com/office/drawing/2014/main" id="{C54BF7E7-F1C0-CE3B-9A04-D48723ABDBCA}"/>
              </a:ext>
            </a:extLst>
          </p:cNvPr>
          <p:cNvPicPr>
            <a:picLocks noChangeAspect="1"/>
          </p:cNvPicPr>
          <p:nvPr/>
        </p:nvPicPr>
        <p:blipFill>
          <a:blip r:embed="rId2"/>
          <a:stretch>
            <a:fillRect/>
          </a:stretch>
        </p:blipFill>
        <p:spPr>
          <a:xfrm>
            <a:off x="2058308" y="2398074"/>
            <a:ext cx="5577571" cy="438126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650875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alpha val="99000"/>
          </a:schemeClr>
        </a:solidFill>
        <a:effectLst/>
      </p:bgPr>
    </p:bg>
    <p:spTree>
      <p:nvGrpSpPr>
        <p:cNvPr id="1" name="">
          <a:extLst>
            <a:ext uri="{FF2B5EF4-FFF2-40B4-BE49-F238E27FC236}">
              <a16:creationId xmlns:a16="http://schemas.microsoft.com/office/drawing/2014/main" id="{55BAC97C-0969-B857-9444-0F10C7805256}"/>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925026E-AF35-D9B7-EA2A-F836E34CE5A3}"/>
              </a:ext>
            </a:extLst>
          </p:cNvPr>
          <p:cNvSpPr>
            <a:spLocks noGrp="1"/>
          </p:cNvSpPr>
          <p:nvPr>
            <p:ph type="sldNum" sz="quarter" idx="10"/>
          </p:nvPr>
        </p:nvSpPr>
        <p:spPr/>
        <p:txBody>
          <a:bodyPr/>
          <a:lstStyle/>
          <a:p>
            <a:fld id="{19B51A1E-902D-48AF-9020-955120F399B6}" type="slidenum">
              <a:rPr lang="en-US" smtClean="0"/>
              <a:pPr/>
              <a:t>13</a:t>
            </a:fld>
            <a:endParaRPr lang="en-US" dirty="0"/>
          </a:p>
        </p:txBody>
      </p:sp>
      <p:sp>
        <p:nvSpPr>
          <p:cNvPr id="9" name="Rectangle 3">
            <a:extLst>
              <a:ext uri="{FF2B5EF4-FFF2-40B4-BE49-F238E27FC236}">
                <a16:creationId xmlns:a16="http://schemas.microsoft.com/office/drawing/2014/main" id="{C081B278-852B-86C7-989B-722325501581}"/>
              </a:ext>
            </a:extLst>
          </p:cNvPr>
          <p:cNvSpPr>
            <a:spLocks noGrp="1" noChangeArrowheads="1"/>
          </p:cNvSpPr>
          <p:nvPr>
            <p:ph sz="quarter" idx="12"/>
          </p:nvPr>
        </p:nvSpPr>
        <p:spPr bwMode="auto">
          <a:xfrm>
            <a:off x="1849" y="757960"/>
            <a:ext cx="11732951"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sz="2400" b="1" i="0" dirty="0">
                <a:solidFill>
                  <a:srgbClr val="000000"/>
                </a:solidFill>
                <a:effectLst/>
              </a:rPr>
              <a:t>Convergent</a:t>
            </a:r>
            <a:r>
              <a:rPr lang="en-US" sz="2400" b="0" i="0" dirty="0">
                <a:solidFill>
                  <a:srgbClr val="000000"/>
                </a:solidFill>
                <a:effectLst/>
              </a:rPr>
              <a:t> thinking refers to the process of selecting, evaluating, and refining the most promising ideas from the divergent phase. It involves narrowing down and refining possibilities by selecting the best ideas and combining them to create a coherent and effective solution.</a:t>
            </a:r>
            <a:endParaRPr kumimoji="0" lang="en-US" altLang="en-US" sz="2300" b="1" i="0" u="none" strike="noStrike" cap="none" normalizeH="0" baseline="0" dirty="0">
              <a:ln>
                <a:noFill/>
              </a:ln>
              <a:solidFill>
                <a:schemeClr val="tx1"/>
              </a:solidFill>
              <a:effectLst/>
            </a:endParaRPr>
          </a:p>
        </p:txBody>
      </p:sp>
      <p:pic>
        <p:nvPicPr>
          <p:cNvPr id="1026" name="Picture 2" descr="Design Thinking: Divergence and Convergence Cycles | by Shubhangi ...">
            <a:extLst>
              <a:ext uri="{FF2B5EF4-FFF2-40B4-BE49-F238E27FC236}">
                <a16:creationId xmlns:a16="http://schemas.microsoft.com/office/drawing/2014/main" id="{9E42F61E-B968-E724-5EEF-63EFE07F820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274277" y="2561862"/>
            <a:ext cx="7280624" cy="3937037"/>
          </a:xfrm>
          <a:prstGeom prst="rect">
            <a:avLst/>
          </a:prstGeom>
          <a:solidFill>
            <a:srgbClr val="EFEAE7"/>
          </a:solidFill>
        </p:spPr>
      </p:pic>
    </p:spTree>
    <p:extLst>
      <p:ext uri="{BB962C8B-B14F-4D97-AF65-F5344CB8AC3E}">
        <p14:creationId xmlns:p14="http://schemas.microsoft.com/office/powerpoint/2010/main" val="1417126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0F6AB2-083C-ABF7-63BB-1BCB86B2A19B}"/>
              </a:ext>
            </a:extLst>
          </p:cNvPr>
          <p:cNvSpPr>
            <a:spLocks noGrp="1"/>
          </p:cNvSpPr>
          <p:nvPr>
            <p:ph type="title"/>
          </p:nvPr>
        </p:nvSpPr>
        <p:spPr>
          <a:xfrm>
            <a:off x="737317" y="615765"/>
            <a:ext cx="10652760" cy="611671"/>
          </a:xfrm>
        </p:spPr>
        <p:txBody>
          <a:bodyPr/>
          <a:lstStyle/>
          <a:p>
            <a:r>
              <a:rPr lang="en-US" sz="3200" dirty="0"/>
              <a:t>6 Ideas rated with 10gm,100gm,1000gm Technique</a:t>
            </a:r>
            <a:br>
              <a:rPr lang="en-US" dirty="0"/>
            </a:br>
            <a:endParaRPr lang="en-US" dirty="0"/>
          </a:p>
        </p:txBody>
      </p:sp>
      <p:sp>
        <p:nvSpPr>
          <p:cNvPr id="2" name="Slide Number Placeholder 1">
            <a:extLst>
              <a:ext uri="{FF2B5EF4-FFF2-40B4-BE49-F238E27FC236}">
                <a16:creationId xmlns:a16="http://schemas.microsoft.com/office/drawing/2014/main" id="{208B4E59-CB4F-04A3-A58D-1C710346E2F7}"/>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14</a:t>
            </a:fld>
            <a:endParaRPr lang="en-US" dirty="0"/>
          </a:p>
        </p:txBody>
      </p:sp>
      <p:graphicFrame>
        <p:nvGraphicFramePr>
          <p:cNvPr id="11" name="Table 10">
            <a:extLst>
              <a:ext uri="{FF2B5EF4-FFF2-40B4-BE49-F238E27FC236}">
                <a16:creationId xmlns:a16="http://schemas.microsoft.com/office/drawing/2014/main" id="{BD77B67B-3A5C-0341-5A00-8128C357EAF2}"/>
              </a:ext>
            </a:extLst>
          </p:cNvPr>
          <p:cNvGraphicFramePr>
            <a:graphicFrameLocks noGrp="1"/>
          </p:cNvGraphicFramePr>
          <p:nvPr>
            <p:extLst>
              <p:ext uri="{D42A27DB-BD31-4B8C-83A1-F6EECF244321}">
                <p14:modId xmlns:p14="http://schemas.microsoft.com/office/powerpoint/2010/main" val="3086834724"/>
              </p:ext>
            </p:extLst>
          </p:nvPr>
        </p:nvGraphicFramePr>
        <p:xfrm>
          <a:off x="737419" y="1261280"/>
          <a:ext cx="2525608" cy="2647553"/>
        </p:xfrm>
        <a:graphic>
          <a:graphicData uri="http://schemas.openxmlformats.org/drawingml/2006/table">
            <a:tbl>
              <a:tblPr firstRow="1" bandRow="1">
                <a:tableStyleId>{C083E6E3-FA7D-4D7B-A595-EF9225AFEA82}</a:tableStyleId>
              </a:tblPr>
              <a:tblGrid>
                <a:gridCol w="951663">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334679">
                <a:tc gridSpan="2">
                  <a:txBody>
                    <a:bodyPr/>
                    <a:lstStyle/>
                    <a:p>
                      <a:r>
                        <a:rPr lang="en-IN" sz="1400" dirty="0">
                          <a:latin typeface="Aptos" panose="020B0004020202020204" pitchFamily="34" charset="0"/>
                        </a:rPr>
                        <a:t>CARPOOLING PLATFORM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IN" dirty="0"/>
                    </a:p>
                  </a:txBody>
                  <a:tcPr/>
                </a:tc>
                <a:extLst>
                  <a:ext uri="{0D108BD9-81ED-4DB2-BD59-A6C34878D82A}">
                    <a16:rowId xmlns:a16="http://schemas.microsoft.com/office/drawing/2014/main" val="2281382840"/>
                  </a:ext>
                </a:extLst>
              </a:tr>
              <a:tr h="334679">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50048529"/>
                  </a:ext>
                </a:extLst>
              </a:tr>
              <a:tr h="246700">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6950051"/>
                  </a:ext>
                </a:extLst>
              </a:tr>
              <a:tr h="334679">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27790873"/>
                  </a:ext>
                </a:extLst>
              </a:tr>
              <a:tr h="334679">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86128438"/>
                  </a:ext>
                </a:extLst>
              </a:tr>
              <a:tr h="334679">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156459"/>
                  </a:ext>
                </a:extLst>
              </a:tr>
              <a:tr h="334679">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645873"/>
                  </a:ext>
                </a:extLst>
              </a:tr>
              <a:tr h="334679">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0B0F0">
                        <a:alpha val="20000"/>
                      </a:srgbClr>
                    </a:solidFill>
                  </a:tcPr>
                </a:tc>
                <a:tc>
                  <a:txBody>
                    <a:bodyPr/>
                    <a:lstStyle/>
                    <a:p>
                      <a:r>
                        <a:rPr lang="en-IN" sz="1400" b="1" dirty="0">
                          <a:latin typeface="Aptos" panose="020B0004020202020204" pitchFamily="34" charset="0"/>
                        </a:rPr>
                        <a:t>420gm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alpha val="20000"/>
                      </a:srgbClr>
                    </a:solidFill>
                  </a:tcPr>
                </a:tc>
                <a:extLst>
                  <a:ext uri="{0D108BD9-81ED-4DB2-BD59-A6C34878D82A}">
                    <a16:rowId xmlns:a16="http://schemas.microsoft.com/office/drawing/2014/main" val="2918218881"/>
                  </a:ext>
                </a:extLst>
              </a:tr>
            </a:tbl>
          </a:graphicData>
        </a:graphic>
      </p:graphicFrame>
      <p:graphicFrame>
        <p:nvGraphicFramePr>
          <p:cNvPr id="14" name="Table 13">
            <a:extLst>
              <a:ext uri="{FF2B5EF4-FFF2-40B4-BE49-F238E27FC236}">
                <a16:creationId xmlns:a16="http://schemas.microsoft.com/office/drawing/2014/main" id="{AFDB490F-4F15-F11D-0D8C-6BEEBA1D27F3}"/>
              </a:ext>
            </a:extLst>
          </p:cNvPr>
          <p:cNvGraphicFramePr>
            <a:graphicFrameLocks noGrp="1"/>
          </p:cNvGraphicFramePr>
          <p:nvPr>
            <p:extLst>
              <p:ext uri="{D42A27DB-BD31-4B8C-83A1-F6EECF244321}">
                <p14:modId xmlns:p14="http://schemas.microsoft.com/office/powerpoint/2010/main" val="444968603"/>
              </p:ext>
            </p:extLst>
          </p:nvPr>
        </p:nvGraphicFramePr>
        <p:xfrm>
          <a:off x="737317" y="4042185"/>
          <a:ext cx="2525710" cy="2647553"/>
        </p:xfrm>
        <a:graphic>
          <a:graphicData uri="http://schemas.openxmlformats.org/drawingml/2006/table">
            <a:tbl>
              <a:tblPr firstRow="1" bandRow="1">
                <a:tableStyleId>{C083E6E3-FA7D-4D7B-A595-EF9225AFEA82}</a:tableStyleId>
              </a:tblPr>
              <a:tblGrid>
                <a:gridCol w="951765">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334679">
                <a:tc gridSpan="2">
                  <a:txBody>
                    <a:bodyPr/>
                    <a:lstStyle/>
                    <a:p>
                      <a:r>
                        <a:rPr lang="en-IN" sz="1400" dirty="0">
                          <a:latin typeface="Aptos" panose="020B0004020202020204" pitchFamily="34" charset="0"/>
                        </a:rPr>
                        <a:t>SMART GRID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IN" dirty="0"/>
                    </a:p>
                  </a:txBody>
                  <a:tcPr/>
                </a:tc>
                <a:extLst>
                  <a:ext uri="{0D108BD9-81ED-4DB2-BD59-A6C34878D82A}">
                    <a16:rowId xmlns:a16="http://schemas.microsoft.com/office/drawing/2014/main" val="2281382840"/>
                  </a:ext>
                </a:extLst>
              </a:tr>
              <a:tr h="334679">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50048529"/>
                  </a:ext>
                </a:extLst>
              </a:tr>
              <a:tr h="246700">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6950051"/>
                  </a:ext>
                </a:extLst>
              </a:tr>
              <a:tr h="334679">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27790873"/>
                  </a:ext>
                </a:extLst>
              </a:tr>
              <a:tr h="334679">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86128438"/>
                  </a:ext>
                </a:extLst>
              </a:tr>
              <a:tr h="334679">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156459"/>
                  </a:ext>
                </a:extLst>
              </a:tr>
              <a:tr h="334679">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645873"/>
                  </a:ext>
                </a:extLst>
              </a:tr>
              <a:tr h="334679">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0B0F0">
                        <a:alpha val="20000"/>
                      </a:srgbClr>
                    </a:solidFill>
                  </a:tcPr>
                </a:tc>
                <a:tc>
                  <a:txBody>
                    <a:bodyPr/>
                    <a:lstStyle/>
                    <a:p>
                      <a:r>
                        <a:rPr lang="en-IN" sz="1400" b="1" dirty="0">
                          <a:latin typeface="Aptos" panose="020B0004020202020204" pitchFamily="34" charset="0"/>
                        </a:rPr>
                        <a:t>1320gm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alpha val="20000"/>
                      </a:srgbClr>
                    </a:solidFill>
                  </a:tcPr>
                </a:tc>
                <a:extLst>
                  <a:ext uri="{0D108BD9-81ED-4DB2-BD59-A6C34878D82A}">
                    <a16:rowId xmlns:a16="http://schemas.microsoft.com/office/drawing/2014/main" val="2918218881"/>
                  </a:ext>
                </a:extLst>
              </a:tr>
            </a:tbl>
          </a:graphicData>
        </a:graphic>
      </p:graphicFrame>
      <p:graphicFrame>
        <p:nvGraphicFramePr>
          <p:cNvPr id="15" name="Table 14">
            <a:extLst>
              <a:ext uri="{FF2B5EF4-FFF2-40B4-BE49-F238E27FC236}">
                <a16:creationId xmlns:a16="http://schemas.microsoft.com/office/drawing/2014/main" id="{902529C9-6DCC-CD91-844F-6212E4A34FA6}"/>
              </a:ext>
            </a:extLst>
          </p:cNvPr>
          <p:cNvGraphicFramePr>
            <a:graphicFrameLocks noGrp="1"/>
          </p:cNvGraphicFramePr>
          <p:nvPr>
            <p:extLst>
              <p:ext uri="{D42A27DB-BD31-4B8C-83A1-F6EECF244321}">
                <p14:modId xmlns:p14="http://schemas.microsoft.com/office/powerpoint/2010/main" val="1039526305"/>
              </p:ext>
            </p:extLst>
          </p:nvPr>
        </p:nvGraphicFramePr>
        <p:xfrm>
          <a:off x="4007824" y="4042185"/>
          <a:ext cx="2525710" cy="2700888"/>
        </p:xfrm>
        <a:graphic>
          <a:graphicData uri="http://schemas.openxmlformats.org/drawingml/2006/table">
            <a:tbl>
              <a:tblPr firstRow="1" bandRow="1">
                <a:tableStyleId>{C083E6E3-FA7D-4D7B-A595-EF9225AFEA82}</a:tableStyleId>
              </a:tblPr>
              <a:tblGrid>
                <a:gridCol w="951765">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484578">
                <a:tc gridSpan="2">
                  <a:txBody>
                    <a:bodyPr/>
                    <a:lstStyle/>
                    <a:p>
                      <a:r>
                        <a:rPr lang="en-IN" sz="1400" dirty="0">
                          <a:latin typeface="Aptos" panose="020B0004020202020204" pitchFamily="34" charset="0"/>
                        </a:rPr>
                        <a:t>COMMUTER CARBON TRACKER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IN" dirty="0"/>
                    </a:p>
                  </a:txBody>
                  <a:tcPr/>
                </a:tc>
                <a:extLst>
                  <a:ext uri="{0D108BD9-81ED-4DB2-BD59-A6C34878D82A}">
                    <a16:rowId xmlns:a16="http://schemas.microsoft.com/office/drawing/2014/main" val="2281382840"/>
                  </a:ext>
                </a:extLst>
              </a:tr>
              <a:tr h="312988">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50048529"/>
                  </a:ext>
                </a:extLst>
              </a:tr>
              <a:tr h="285046">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6950051"/>
                  </a:ext>
                </a:extLst>
              </a:tr>
              <a:tr h="312988">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27790873"/>
                  </a:ext>
                </a:extLst>
              </a:tr>
              <a:tr h="312988">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86128438"/>
                  </a:ext>
                </a:extLst>
              </a:tr>
              <a:tr h="312988">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156459"/>
                  </a:ext>
                </a:extLst>
              </a:tr>
              <a:tr h="312988">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645873"/>
                  </a:ext>
                </a:extLst>
              </a:tr>
              <a:tr h="312988">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0B0F0">
                        <a:alpha val="20000"/>
                      </a:srgbClr>
                    </a:solidFill>
                  </a:tcPr>
                </a:tc>
                <a:tc>
                  <a:txBody>
                    <a:bodyPr/>
                    <a:lstStyle/>
                    <a:p>
                      <a:r>
                        <a:rPr lang="en-IN" sz="1400" b="1" dirty="0">
                          <a:latin typeface="Aptos" panose="020B0004020202020204" pitchFamily="34" charset="0"/>
                        </a:rPr>
                        <a:t>420gm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alpha val="20000"/>
                      </a:srgbClr>
                    </a:solidFill>
                  </a:tcPr>
                </a:tc>
                <a:extLst>
                  <a:ext uri="{0D108BD9-81ED-4DB2-BD59-A6C34878D82A}">
                    <a16:rowId xmlns:a16="http://schemas.microsoft.com/office/drawing/2014/main" val="2918218881"/>
                  </a:ext>
                </a:extLst>
              </a:tr>
            </a:tbl>
          </a:graphicData>
        </a:graphic>
      </p:graphicFrame>
      <p:graphicFrame>
        <p:nvGraphicFramePr>
          <p:cNvPr id="16" name="Table 15">
            <a:extLst>
              <a:ext uri="{FF2B5EF4-FFF2-40B4-BE49-F238E27FC236}">
                <a16:creationId xmlns:a16="http://schemas.microsoft.com/office/drawing/2014/main" id="{16EA5431-7AB0-3A1A-7720-05B393B5E407}"/>
              </a:ext>
            </a:extLst>
          </p:cNvPr>
          <p:cNvGraphicFramePr>
            <a:graphicFrameLocks noGrp="1"/>
          </p:cNvGraphicFramePr>
          <p:nvPr>
            <p:extLst>
              <p:ext uri="{D42A27DB-BD31-4B8C-83A1-F6EECF244321}">
                <p14:modId xmlns:p14="http://schemas.microsoft.com/office/powerpoint/2010/main" val="1878435096"/>
              </p:ext>
            </p:extLst>
          </p:nvPr>
        </p:nvGraphicFramePr>
        <p:xfrm>
          <a:off x="7278331" y="4042185"/>
          <a:ext cx="2525710" cy="2738718"/>
        </p:xfrm>
        <a:graphic>
          <a:graphicData uri="http://schemas.openxmlformats.org/drawingml/2006/table">
            <a:tbl>
              <a:tblPr firstRow="1" bandRow="1">
                <a:tableStyleId>{C083E6E3-FA7D-4D7B-A595-EF9225AFEA82}</a:tableStyleId>
              </a:tblPr>
              <a:tblGrid>
                <a:gridCol w="951765">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494340">
                <a:tc gridSpan="2">
                  <a:txBody>
                    <a:bodyPr/>
                    <a:lstStyle/>
                    <a:p>
                      <a:r>
                        <a:rPr lang="en-IN" sz="1400" dirty="0">
                          <a:latin typeface="Aptos" panose="020B0004020202020204" pitchFamily="34" charset="0"/>
                        </a:rPr>
                        <a:t>CARBON FOOTPRINT CALCULATOR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tc hMerge="1">
                  <a:txBody>
                    <a:bodyPr/>
                    <a:lstStyle/>
                    <a:p>
                      <a:endParaRPr lang="en-IN" dirty="0"/>
                    </a:p>
                  </a:txBody>
                  <a:tcPr/>
                </a:tc>
                <a:extLst>
                  <a:ext uri="{0D108BD9-81ED-4DB2-BD59-A6C34878D82A}">
                    <a16:rowId xmlns:a16="http://schemas.microsoft.com/office/drawing/2014/main" val="2281382840"/>
                  </a:ext>
                </a:extLst>
              </a:tr>
              <a:tr h="319293">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extLst>
                  <a:ext uri="{0D108BD9-81ED-4DB2-BD59-A6C34878D82A}">
                    <a16:rowId xmlns:a16="http://schemas.microsoft.com/office/drawing/2014/main" val="3950048529"/>
                  </a:ext>
                </a:extLst>
              </a:tr>
              <a:tr h="290788">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extLst>
                  <a:ext uri="{0D108BD9-81ED-4DB2-BD59-A6C34878D82A}">
                    <a16:rowId xmlns:a16="http://schemas.microsoft.com/office/drawing/2014/main" val="3676950051"/>
                  </a:ext>
                </a:extLst>
              </a:tr>
              <a:tr h="319293">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extLst>
                  <a:ext uri="{0D108BD9-81ED-4DB2-BD59-A6C34878D82A}">
                    <a16:rowId xmlns:a16="http://schemas.microsoft.com/office/drawing/2014/main" val="2227790873"/>
                  </a:ext>
                </a:extLst>
              </a:tr>
              <a:tr h="319293">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extLst>
                  <a:ext uri="{0D108BD9-81ED-4DB2-BD59-A6C34878D82A}">
                    <a16:rowId xmlns:a16="http://schemas.microsoft.com/office/drawing/2014/main" val="1686128438"/>
                  </a:ext>
                </a:extLst>
              </a:tr>
              <a:tr h="319293">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extLst>
                  <a:ext uri="{0D108BD9-81ED-4DB2-BD59-A6C34878D82A}">
                    <a16:rowId xmlns:a16="http://schemas.microsoft.com/office/drawing/2014/main" val="69156459"/>
                  </a:ext>
                </a:extLst>
              </a:tr>
              <a:tr h="319293">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solidFill>
                      <a:schemeClr val="accent3">
                        <a:lumMod val="40000"/>
                        <a:lumOff val="60000"/>
                        <a:alpha val="55686"/>
                      </a:schemeClr>
                    </a:solidFil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3">
                        <a:lumMod val="40000"/>
                        <a:lumOff val="60000"/>
                        <a:alpha val="55686"/>
                      </a:schemeClr>
                    </a:solidFill>
                  </a:tcPr>
                </a:tc>
                <a:extLst>
                  <a:ext uri="{0D108BD9-81ED-4DB2-BD59-A6C34878D82A}">
                    <a16:rowId xmlns:a16="http://schemas.microsoft.com/office/drawing/2014/main" val="947645873"/>
                  </a:ext>
                </a:extLst>
              </a:tr>
              <a:tr h="319293">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3">
                        <a:lumMod val="40000"/>
                        <a:lumOff val="60000"/>
                        <a:alpha val="55686"/>
                      </a:schemeClr>
                    </a:solidFill>
                  </a:tcPr>
                </a:tc>
                <a:tc>
                  <a:txBody>
                    <a:bodyPr/>
                    <a:lstStyle/>
                    <a:p>
                      <a:r>
                        <a:rPr lang="en-IN" sz="1400" b="1" dirty="0">
                          <a:solidFill>
                            <a:srgbClr val="FF0000"/>
                          </a:solidFill>
                          <a:latin typeface="Aptos" panose="020B0004020202020204" pitchFamily="34" charset="0"/>
                        </a:rPr>
                        <a:t>5100gm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alpha val="55686"/>
                      </a:schemeClr>
                    </a:solidFill>
                  </a:tcPr>
                </a:tc>
                <a:extLst>
                  <a:ext uri="{0D108BD9-81ED-4DB2-BD59-A6C34878D82A}">
                    <a16:rowId xmlns:a16="http://schemas.microsoft.com/office/drawing/2014/main" val="2918218881"/>
                  </a:ext>
                </a:extLst>
              </a:tr>
            </a:tbl>
          </a:graphicData>
        </a:graphic>
      </p:graphicFrame>
      <p:graphicFrame>
        <p:nvGraphicFramePr>
          <p:cNvPr id="17" name="Table 16">
            <a:extLst>
              <a:ext uri="{FF2B5EF4-FFF2-40B4-BE49-F238E27FC236}">
                <a16:creationId xmlns:a16="http://schemas.microsoft.com/office/drawing/2014/main" id="{FE9948EF-71CF-782C-9A71-222A5F44AF34}"/>
              </a:ext>
            </a:extLst>
          </p:cNvPr>
          <p:cNvGraphicFramePr>
            <a:graphicFrameLocks noGrp="1"/>
          </p:cNvGraphicFramePr>
          <p:nvPr>
            <p:extLst>
              <p:ext uri="{D42A27DB-BD31-4B8C-83A1-F6EECF244321}">
                <p14:modId xmlns:p14="http://schemas.microsoft.com/office/powerpoint/2010/main" val="404062811"/>
              </p:ext>
            </p:extLst>
          </p:nvPr>
        </p:nvGraphicFramePr>
        <p:xfrm>
          <a:off x="7278331" y="1227436"/>
          <a:ext cx="2525710" cy="2647553"/>
        </p:xfrm>
        <a:graphic>
          <a:graphicData uri="http://schemas.openxmlformats.org/drawingml/2006/table">
            <a:tbl>
              <a:tblPr firstRow="1" bandRow="1">
                <a:tableStyleId>{C083E6E3-FA7D-4D7B-A595-EF9225AFEA82}</a:tableStyleId>
              </a:tblPr>
              <a:tblGrid>
                <a:gridCol w="951765">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334679">
                <a:tc gridSpan="2">
                  <a:txBody>
                    <a:bodyPr/>
                    <a:lstStyle/>
                    <a:p>
                      <a:r>
                        <a:rPr lang="en-IN" sz="1400" dirty="0">
                          <a:latin typeface="Aptos" panose="020B0004020202020204" pitchFamily="34" charset="0"/>
                        </a:rPr>
                        <a:t>CARBON OFFSET SYSTEM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IN" dirty="0"/>
                    </a:p>
                  </a:txBody>
                  <a:tcPr/>
                </a:tc>
                <a:extLst>
                  <a:ext uri="{0D108BD9-81ED-4DB2-BD59-A6C34878D82A}">
                    <a16:rowId xmlns:a16="http://schemas.microsoft.com/office/drawing/2014/main" val="2281382840"/>
                  </a:ext>
                </a:extLst>
              </a:tr>
              <a:tr h="334679">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50048529"/>
                  </a:ext>
                </a:extLst>
              </a:tr>
              <a:tr h="246700">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6950051"/>
                  </a:ext>
                </a:extLst>
              </a:tr>
              <a:tr h="334679">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27790873"/>
                  </a:ext>
                </a:extLst>
              </a:tr>
              <a:tr h="334679">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86128438"/>
                  </a:ext>
                </a:extLst>
              </a:tr>
              <a:tr h="334679">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156459"/>
                  </a:ext>
                </a:extLst>
              </a:tr>
              <a:tr h="334679">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645873"/>
                  </a:ext>
                </a:extLst>
              </a:tr>
              <a:tr h="334679">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0B0F0">
                        <a:alpha val="20000"/>
                      </a:srgbClr>
                    </a:solidFill>
                  </a:tcPr>
                </a:tc>
                <a:tc>
                  <a:txBody>
                    <a:bodyPr/>
                    <a:lstStyle/>
                    <a:p>
                      <a:r>
                        <a:rPr lang="en-IN" sz="1400" b="1" dirty="0">
                          <a:latin typeface="Aptos" panose="020B0004020202020204" pitchFamily="34" charset="0"/>
                        </a:rPr>
                        <a:t>3300gm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alpha val="20000"/>
                      </a:srgbClr>
                    </a:solidFill>
                  </a:tcPr>
                </a:tc>
                <a:extLst>
                  <a:ext uri="{0D108BD9-81ED-4DB2-BD59-A6C34878D82A}">
                    <a16:rowId xmlns:a16="http://schemas.microsoft.com/office/drawing/2014/main" val="2918218881"/>
                  </a:ext>
                </a:extLst>
              </a:tr>
            </a:tbl>
          </a:graphicData>
        </a:graphic>
      </p:graphicFrame>
      <p:graphicFrame>
        <p:nvGraphicFramePr>
          <p:cNvPr id="18" name="Table 17">
            <a:extLst>
              <a:ext uri="{FF2B5EF4-FFF2-40B4-BE49-F238E27FC236}">
                <a16:creationId xmlns:a16="http://schemas.microsoft.com/office/drawing/2014/main" id="{E560BEFB-0CC7-55E8-0EB0-A537DDC7694F}"/>
              </a:ext>
            </a:extLst>
          </p:cNvPr>
          <p:cNvGraphicFramePr>
            <a:graphicFrameLocks noGrp="1"/>
          </p:cNvGraphicFramePr>
          <p:nvPr>
            <p:extLst>
              <p:ext uri="{D42A27DB-BD31-4B8C-83A1-F6EECF244321}">
                <p14:modId xmlns:p14="http://schemas.microsoft.com/office/powerpoint/2010/main" val="763196996"/>
              </p:ext>
            </p:extLst>
          </p:nvPr>
        </p:nvGraphicFramePr>
        <p:xfrm>
          <a:off x="4007824" y="1227436"/>
          <a:ext cx="2525710" cy="2647553"/>
        </p:xfrm>
        <a:graphic>
          <a:graphicData uri="http://schemas.openxmlformats.org/drawingml/2006/table">
            <a:tbl>
              <a:tblPr firstRow="1" bandRow="1">
                <a:tableStyleId>{C083E6E3-FA7D-4D7B-A595-EF9225AFEA82}</a:tableStyleId>
              </a:tblPr>
              <a:tblGrid>
                <a:gridCol w="951765">
                  <a:extLst>
                    <a:ext uri="{9D8B030D-6E8A-4147-A177-3AD203B41FA5}">
                      <a16:colId xmlns:a16="http://schemas.microsoft.com/office/drawing/2014/main" val="1745245665"/>
                    </a:ext>
                  </a:extLst>
                </a:gridCol>
                <a:gridCol w="1573945">
                  <a:extLst>
                    <a:ext uri="{9D8B030D-6E8A-4147-A177-3AD203B41FA5}">
                      <a16:colId xmlns:a16="http://schemas.microsoft.com/office/drawing/2014/main" val="2993552048"/>
                    </a:ext>
                  </a:extLst>
                </a:gridCol>
              </a:tblGrid>
              <a:tr h="334679">
                <a:tc gridSpan="2">
                  <a:txBody>
                    <a:bodyPr/>
                    <a:lstStyle/>
                    <a:p>
                      <a:r>
                        <a:rPr lang="en-IN" sz="1400" dirty="0">
                          <a:latin typeface="Aptos" panose="020B0004020202020204" pitchFamily="34" charset="0"/>
                        </a:rPr>
                        <a:t>HOME ENERGY AUDIT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IN" dirty="0"/>
                    </a:p>
                  </a:txBody>
                  <a:tcPr/>
                </a:tc>
                <a:extLst>
                  <a:ext uri="{0D108BD9-81ED-4DB2-BD59-A6C34878D82A}">
                    <a16:rowId xmlns:a16="http://schemas.microsoft.com/office/drawing/2014/main" val="2281382840"/>
                  </a:ext>
                </a:extLst>
              </a:tr>
              <a:tr h="334679">
                <a:tc>
                  <a:txBody>
                    <a:bodyPr/>
                    <a:lstStyle/>
                    <a:p>
                      <a:r>
                        <a:rPr lang="en-IN" sz="1400" dirty="0">
                          <a:latin typeface="Aptos" panose="020B0004020202020204" pitchFamily="34" charset="0"/>
                        </a:rPr>
                        <a:t>Shreya</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50048529"/>
                  </a:ext>
                </a:extLst>
              </a:tr>
              <a:tr h="246700">
                <a:tc>
                  <a:txBody>
                    <a:bodyPr/>
                    <a:lstStyle/>
                    <a:p>
                      <a:r>
                        <a:rPr lang="en-IN" sz="1400" dirty="0">
                          <a:latin typeface="Aptos" panose="020B0004020202020204" pitchFamily="34" charset="0"/>
                        </a:rPr>
                        <a:t>Nalin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76950051"/>
                  </a:ext>
                </a:extLst>
              </a:tr>
              <a:tr h="334679">
                <a:tc>
                  <a:txBody>
                    <a:bodyPr/>
                    <a:lstStyle/>
                    <a:p>
                      <a:r>
                        <a:rPr lang="en-IN" sz="1400" dirty="0">
                          <a:latin typeface="Aptos" panose="020B0004020202020204" pitchFamily="34" charset="0"/>
                        </a:rPr>
                        <a:t>Siddhant</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227790873"/>
                  </a:ext>
                </a:extLst>
              </a:tr>
              <a:tr h="334679">
                <a:tc>
                  <a:txBody>
                    <a:bodyPr/>
                    <a:lstStyle/>
                    <a:p>
                      <a:r>
                        <a:rPr lang="en-IN" sz="1400" dirty="0">
                          <a:latin typeface="Aptos" panose="020B0004020202020204" pitchFamily="34" charset="0"/>
                        </a:rPr>
                        <a:t>Ishaan</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86128438"/>
                  </a:ext>
                </a:extLst>
              </a:tr>
              <a:tr h="334679">
                <a:tc>
                  <a:txBody>
                    <a:bodyPr/>
                    <a:lstStyle/>
                    <a:p>
                      <a:r>
                        <a:rPr lang="en-IN" sz="1400" dirty="0" err="1">
                          <a:latin typeface="Aptos" panose="020B0004020202020204" pitchFamily="34" charset="0"/>
                        </a:rPr>
                        <a:t>Krishiv</a:t>
                      </a:r>
                      <a:endParaRPr lang="en-IN" sz="1400" dirty="0">
                        <a:latin typeface="Aptos" panose="020B0004020202020204" pitchFamily="34" charset="0"/>
                      </a:endParaRP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9156459"/>
                  </a:ext>
                </a:extLst>
              </a:tr>
              <a:tr h="334679">
                <a:tc>
                  <a:txBody>
                    <a:bodyPr/>
                    <a:lstStyle/>
                    <a:p>
                      <a:r>
                        <a:rPr lang="en-IN" sz="1400" dirty="0">
                          <a:latin typeface="Aptos" panose="020B0004020202020204" pitchFamily="34" charset="0"/>
                        </a:rPr>
                        <a:t>Shivansh</a:t>
                      </a:r>
                    </a:p>
                  </a:txBody>
                  <a:tcPr>
                    <a:lnL w="12700" cap="flat" cmpd="sng" algn="ctr">
                      <a:solidFill>
                        <a:schemeClr val="tx1"/>
                      </a:solidFill>
                      <a:prstDash val="solid"/>
                      <a:round/>
                      <a:headEnd type="none" w="med" len="med"/>
                      <a:tailEnd type="none" w="med" len="med"/>
                    </a:lnL>
                  </a:tcPr>
                </a:tc>
                <a:tc>
                  <a:txBody>
                    <a:bodyPr/>
                    <a:lstStyle/>
                    <a:p>
                      <a:r>
                        <a:rPr lang="en-IN" sz="1400" dirty="0">
                          <a:latin typeface="Aptos" panose="020B0004020202020204" pitchFamily="34" charset="0"/>
                        </a:rPr>
                        <a:t>100gm</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7645873"/>
                  </a:ext>
                </a:extLst>
              </a:tr>
              <a:tr h="334679">
                <a:tc>
                  <a:txBody>
                    <a:bodyPr/>
                    <a:lstStyle/>
                    <a:p>
                      <a:r>
                        <a:rPr lang="en-IN" sz="1400" b="1" u="sng" dirty="0">
                          <a:latin typeface="Aptos" panose="020B0004020202020204" pitchFamily="34"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00B0F0">
                        <a:alpha val="20000"/>
                      </a:srgbClr>
                    </a:solidFill>
                  </a:tcPr>
                </a:tc>
                <a:tc>
                  <a:txBody>
                    <a:bodyPr/>
                    <a:lstStyle/>
                    <a:p>
                      <a:r>
                        <a:rPr lang="en-IN" sz="1400" b="1" dirty="0">
                          <a:latin typeface="Aptos" panose="020B0004020202020204" pitchFamily="34" charset="0"/>
                        </a:rPr>
                        <a:t>1320gm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B0F0">
                        <a:alpha val="20000"/>
                      </a:srgbClr>
                    </a:solidFill>
                  </a:tcPr>
                </a:tc>
                <a:extLst>
                  <a:ext uri="{0D108BD9-81ED-4DB2-BD59-A6C34878D82A}">
                    <a16:rowId xmlns:a16="http://schemas.microsoft.com/office/drawing/2014/main" val="2918218881"/>
                  </a:ext>
                </a:extLst>
              </a:tr>
            </a:tbl>
          </a:graphicData>
        </a:graphic>
      </p:graphicFrame>
    </p:spTree>
    <p:extLst>
      <p:ext uri="{BB962C8B-B14F-4D97-AF65-F5344CB8AC3E}">
        <p14:creationId xmlns:p14="http://schemas.microsoft.com/office/powerpoint/2010/main" val="2320696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075B64-352D-7484-7D93-BC9499538A8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A7BF21F-3FAF-50C5-2909-CA3C2F2E4690}"/>
              </a:ext>
            </a:extLst>
          </p:cNvPr>
          <p:cNvSpPr>
            <a:spLocks noGrp="1"/>
          </p:cNvSpPr>
          <p:nvPr>
            <p:ph type="title"/>
          </p:nvPr>
        </p:nvSpPr>
        <p:spPr>
          <a:xfrm>
            <a:off x="3781683" y="609600"/>
            <a:ext cx="7708392" cy="1088136"/>
          </a:xfrm>
        </p:spPr>
        <p:txBody>
          <a:bodyPr/>
          <a:lstStyle/>
          <a:p>
            <a:r>
              <a:rPr lang="en-US" dirty="0"/>
              <a:t>Business Model</a:t>
            </a:r>
          </a:p>
        </p:txBody>
      </p:sp>
      <p:pic>
        <p:nvPicPr>
          <p:cNvPr id="4" name="Picture 3">
            <a:extLst>
              <a:ext uri="{FF2B5EF4-FFF2-40B4-BE49-F238E27FC236}">
                <a16:creationId xmlns:a16="http://schemas.microsoft.com/office/drawing/2014/main" id="{645A33A4-BA8F-A9B9-A5F8-767E6B8CA2DB}"/>
              </a:ext>
            </a:extLst>
          </p:cNvPr>
          <p:cNvPicPr>
            <a:picLocks noChangeAspect="1"/>
          </p:cNvPicPr>
          <p:nvPr/>
        </p:nvPicPr>
        <p:blipFill>
          <a:blip r:embed="rId2"/>
          <a:stretch>
            <a:fillRect/>
          </a:stretch>
        </p:blipFill>
        <p:spPr>
          <a:xfrm rot="-5400000">
            <a:off x="2808594" y="1953055"/>
            <a:ext cx="4381270" cy="5273301"/>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1854360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56ECB-DA7B-595F-389A-C920C54DA8A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031FDA-A2CE-4DCD-2277-2EA8DC296773}"/>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16</a:t>
            </a:fld>
            <a:endParaRPr lang="en-US" dirty="0"/>
          </a:p>
        </p:txBody>
      </p:sp>
      <p:sp>
        <p:nvSpPr>
          <p:cNvPr id="10" name="TextBox 9">
            <a:extLst>
              <a:ext uri="{FF2B5EF4-FFF2-40B4-BE49-F238E27FC236}">
                <a16:creationId xmlns:a16="http://schemas.microsoft.com/office/drawing/2014/main" id="{FC2BEA54-4EAD-8C3F-66CC-636991641B2A}"/>
              </a:ext>
            </a:extLst>
          </p:cNvPr>
          <p:cNvSpPr txBox="1"/>
          <p:nvPr/>
        </p:nvSpPr>
        <p:spPr>
          <a:xfrm>
            <a:off x="71120" y="579120"/>
            <a:ext cx="11389360" cy="6001643"/>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sz="2400" b="1" i="0" dirty="0">
                <a:solidFill>
                  <a:srgbClr val="202122"/>
                </a:solidFill>
                <a:effectLst/>
              </a:rPr>
              <a:t>Business Model Canvas</a:t>
            </a:r>
            <a:r>
              <a:rPr lang="en-US" sz="2400" b="0" i="0" dirty="0">
                <a:solidFill>
                  <a:srgbClr val="202122"/>
                </a:solidFill>
                <a:effectLst/>
              </a:rPr>
              <a:t> is a strategic management template used for developing new business models and documenting existing ones. </a:t>
            </a:r>
          </a:p>
          <a:p>
            <a:pPr marL="0" marR="0" lvl="0" indent="0" algn="l" defTabSz="914400" rtl="0" eaLnBrk="0" fontAlgn="base" latinLnBrk="0" hangingPunct="0">
              <a:lnSpc>
                <a:spcPct val="100000"/>
              </a:lnSpc>
              <a:spcBef>
                <a:spcPct val="0"/>
              </a:spcBef>
              <a:spcAft>
                <a:spcPct val="0"/>
              </a:spcAft>
              <a:buClrTx/>
              <a:buSzTx/>
              <a:buNone/>
              <a:tabLst/>
            </a:pPr>
            <a:endParaRPr lang="en-US" sz="2400" b="0" i="0" dirty="0">
              <a:solidFill>
                <a:srgbClr val="202122"/>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lang="en-US" sz="2400" b="0" i="0" dirty="0">
                <a:solidFill>
                  <a:srgbClr val="202122"/>
                </a:solidFill>
                <a:effectLst/>
              </a:rPr>
              <a:t>It offers a visual chart with elements describing a firm's or product’s </a:t>
            </a:r>
            <a:r>
              <a:rPr lang="en-US" sz="2400" b="0" i="0" u="none" strike="noStrike" dirty="0">
                <a:effectLst/>
              </a:rPr>
              <a:t>value proposition</a:t>
            </a:r>
            <a:r>
              <a:rPr lang="en-US" sz="2400" b="0" i="0" dirty="0">
                <a:solidFill>
                  <a:srgbClr val="202122"/>
                </a:solidFill>
                <a:effectLst/>
              </a:rPr>
              <a:t> infrastructure, customers, and finances, assisting businesses to align their activities by illustrating potential trade-offs.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u="none" strike="noStrike" cap="none" normalizeH="0" baseline="0" dirty="0">
              <a:ln>
                <a:noFill/>
              </a:ln>
              <a:solidFill>
                <a:srgbClr val="202122"/>
              </a:solidFill>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b="1" i="0" dirty="0">
                <a:solidFill>
                  <a:srgbClr val="202122"/>
                </a:solidFill>
                <a:effectLst/>
              </a:rPr>
              <a:t>Key Partners - </a:t>
            </a:r>
            <a:r>
              <a:rPr lang="en-US" sz="2400" b="0" i="0" dirty="0">
                <a:solidFill>
                  <a:srgbClr val="2B2B2B"/>
                </a:solidFill>
                <a:effectLst/>
              </a:rPr>
              <a:t>The people who will help you fulfill the key activities, using the key resources.</a:t>
            </a:r>
          </a:p>
          <a:p>
            <a:pPr marL="1714500" lvl="3" indent="-342900" eaLnBrk="0" fontAlgn="base" hangingPunct="0">
              <a:spcBef>
                <a:spcPct val="0"/>
              </a:spcBef>
              <a:spcAft>
                <a:spcPct val="0"/>
              </a:spcAft>
              <a:buFont typeface="Arial" panose="020B0604020202020204" pitchFamily="34" charset="0"/>
              <a:buChar char="•"/>
            </a:pPr>
            <a:r>
              <a:rPr lang="en-US" altLang="en-US" sz="2400" dirty="0"/>
              <a:t>Founders				</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Government Agencies</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Industrial Users</a:t>
            </a:r>
          </a:p>
          <a:p>
            <a:pPr marL="1714500" lvl="3" indent="-342900" eaLnBrk="0" fontAlgn="base" hangingPunct="0">
              <a:spcBef>
                <a:spcPct val="0"/>
              </a:spcBef>
              <a:spcAft>
                <a:spcPct val="0"/>
              </a:spcAft>
              <a:buFont typeface="Arial" panose="020B0604020202020204" pitchFamily="34" charset="0"/>
              <a:buChar char="•"/>
            </a:pPr>
            <a:r>
              <a:rPr lang="en-US" altLang="en-US" sz="2400" dirty="0"/>
              <a:t>Individual Users</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Employees</a:t>
            </a:r>
          </a:p>
          <a:p>
            <a:pPr marL="1714500" lvl="3" indent="-342900" eaLnBrk="0" fontAlgn="base" hangingPunct="0">
              <a:spcBef>
                <a:spcPct val="0"/>
              </a:spcBef>
              <a:spcAft>
                <a:spcPct val="0"/>
              </a:spcAft>
              <a:buFont typeface="Arial" panose="020B0604020202020204" pitchFamily="34" charset="0"/>
              <a:buChar char="•"/>
            </a:pPr>
            <a:r>
              <a:rPr lang="en-US" altLang="en-US" sz="2400" dirty="0"/>
              <a:t>Investors</a:t>
            </a:r>
            <a:endParaRPr kumimoji="0" lang="en-US" altLang="en-US" sz="2400" i="0" u="none" strike="noStrike" cap="none" normalizeH="0" baseline="0" dirty="0">
              <a:ln>
                <a:noFill/>
              </a:ln>
              <a:solidFill>
                <a:schemeClr val="tx1"/>
              </a:solidFill>
              <a:effectLst/>
            </a:endParaRPr>
          </a:p>
          <a:p>
            <a:pPr lvl="3" eaLnBrk="0" fontAlgn="base" hangingPunct="0">
              <a:spcBef>
                <a:spcPct val="0"/>
              </a:spcBef>
              <a:spcAft>
                <a:spcPct val="0"/>
              </a:spcAft>
            </a:pPr>
            <a:endParaRPr kumimoji="0" lang="en-US" altLang="en-US" sz="240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741322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BBEDE-15E3-0534-D5F0-DFD46AB32B7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31C0C1-1CBF-44F0-9FF1-57BEA9CEC7D3}"/>
              </a:ext>
            </a:extLst>
          </p:cNvPr>
          <p:cNvSpPr>
            <a:spLocks noGrp="1"/>
          </p:cNvSpPr>
          <p:nvPr>
            <p:ph type="sldNum" sz="quarter" idx="10"/>
          </p:nvPr>
        </p:nvSpPr>
        <p:spPr/>
        <p:txBody>
          <a:bodyPr/>
          <a:lstStyle/>
          <a:p>
            <a:fld id="{19B51A1E-902D-48AF-9020-955120F399B6}" type="slidenum">
              <a:rPr lang="en-US" smtClean="0"/>
              <a:pPr/>
              <a:t>17</a:t>
            </a:fld>
            <a:endParaRPr lang="en-US" dirty="0"/>
          </a:p>
        </p:txBody>
      </p:sp>
      <p:sp>
        <p:nvSpPr>
          <p:cNvPr id="4" name="TextBox 3">
            <a:extLst>
              <a:ext uri="{FF2B5EF4-FFF2-40B4-BE49-F238E27FC236}">
                <a16:creationId xmlns:a16="http://schemas.microsoft.com/office/drawing/2014/main" id="{4433DE0D-058D-6837-96E5-98AF86ADE279}"/>
              </a:ext>
            </a:extLst>
          </p:cNvPr>
          <p:cNvSpPr txBox="1"/>
          <p:nvPr/>
        </p:nvSpPr>
        <p:spPr>
          <a:xfrm>
            <a:off x="104140" y="548868"/>
            <a:ext cx="11518900" cy="6001643"/>
          </a:xfrm>
          <a:prstGeom prst="rect">
            <a:avLst/>
          </a:prstGeom>
          <a:noFill/>
        </p:spPr>
        <p:txBody>
          <a:bodyPr wrap="square">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b="1" i="0" dirty="0">
                <a:solidFill>
                  <a:srgbClr val="202122"/>
                </a:solidFill>
                <a:effectLst/>
              </a:rPr>
              <a:t>Key Partners - </a:t>
            </a:r>
            <a:r>
              <a:rPr lang="en-US" sz="2400" b="0" i="0" dirty="0">
                <a:solidFill>
                  <a:srgbClr val="2B2B2B"/>
                </a:solidFill>
                <a:effectLst/>
              </a:rPr>
              <a:t>The people who will help you fulfill the key activities, using the key resources.</a:t>
            </a:r>
          </a:p>
          <a:p>
            <a:pPr marL="1714500" lvl="3" indent="-342900" eaLnBrk="0" fontAlgn="base" hangingPunct="0">
              <a:spcBef>
                <a:spcPct val="0"/>
              </a:spcBef>
              <a:spcAft>
                <a:spcPct val="0"/>
              </a:spcAft>
              <a:buFont typeface="Arial" panose="020B0604020202020204" pitchFamily="34" charset="0"/>
              <a:buChar char="•"/>
            </a:pPr>
            <a:r>
              <a:rPr lang="en-US" altLang="en-US" sz="2400" dirty="0"/>
              <a:t>Founders				</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Government Agencies</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Industrial Users</a:t>
            </a:r>
          </a:p>
          <a:p>
            <a:pPr marL="1714500" lvl="3" indent="-342900" eaLnBrk="0" fontAlgn="base" hangingPunct="0">
              <a:spcBef>
                <a:spcPct val="0"/>
              </a:spcBef>
              <a:spcAft>
                <a:spcPct val="0"/>
              </a:spcAft>
              <a:buFont typeface="Arial" panose="020B0604020202020204" pitchFamily="34" charset="0"/>
              <a:buChar char="•"/>
            </a:pPr>
            <a:r>
              <a:rPr lang="en-US" altLang="en-US" sz="2400" dirty="0"/>
              <a:t>Individual Users</a:t>
            </a:r>
          </a:p>
          <a:p>
            <a:pPr marL="1714500" lvl="3" indent="-342900" eaLnBrk="0" fontAlgn="base" hangingPunct="0">
              <a:spcBef>
                <a:spcPct val="0"/>
              </a:spcBef>
              <a:spcAft>
                <a:spcPct val="0"/>
              </a:spcAft>
              <a:buFont typeface="Arial" panose="020B0604020202020204" pitchFamily="34" charset="0"/>
              <a:buChar char="•"/>
            </a:pPr>
            <a:r>
              <a:rPr kumimoji="0" lang="en-US" altLang="en-US" sz="2400" i="0" u="none" strike="noStrike" cap="none" normalizeH="0" baseline="0" dirty="0">
                <a:ln>
                  <a:noFill/>
                </a:ln>
                <a:solidFill>
                  <a:schemeClr val="tx1"/>
                </a:solidFill>
                <a:effectLst/>
              </a:rPr>
              <a:t>Employees</a:t>
            </a:r>
          </a:p>
          <a:p>
            <a:pPr marL="1714500" lvl="3" indent="-342900" eaLnBrk="0" fontAlgn="base" hangingPunct="0">
              <a:spcBef>
                <a:spcPct val="0"/>
              </a:spcBef>
              <a:spcAft>
                <a:spcPct val="0"/>
              </a:spcAft>
              <a:buFont typeface="Arial" panose="020B0604020202020204" pitchFamily="34" charset="0"/>
              <a:buChar char="•"/>
            </a:pPr>
            <a:r>
              <a:rPr lang="en-US" altLang="en-US" sz="2400" dirty="0"/>
              <a:t>Investors</a:t>
            </a:r>
          </a:p>
          <a:p>
            <a:pPr marL="342900" indent="-342900" eaLnBrk="0" fontAlgn="base" hangingPunct="0">
              <a:spcBef>
                <a:spcPct val="0"/>
              </a:spcBef>
              <a:spcAft>
                <a:spcPct val="0"/>
              </a:spcAft>
              <a:buFont typeface="Wingdings" panose="05000000000000000000" pitchFamily="2" charset="2"/>
              <a:buChar char="Ø"/>
            </a:pPr>
            <a:r>
              <a:rPr lang="en-US" altLang="en-US" sz="2400" b="1" dirty="0"/>
              <a:t>Key Activities - </a:t>
            </a:r>
            <a:r>
              <a:rPr lang="en-US" sz="2400" i="0" dirty="0">
                <a:solidFill>
                  <a:srgbClr val="2B2B2B"/>
                </a:solidFill>
                <a:effectLst/>
              </a:rPr>
              <a:t>Those vital actions that go into the everyday business to get things done.</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Developing</a:t>
            </a:r>
          </a:p>
          <a:p>
            <a:pPr marL="1714500" lvl="3" indent="-342900" eaLnBrk="0" fontAlgn="base" hangingPunct="0">
              <a:spcBef>
                <a:spcPct val="0"/>
              </a:spcBef>
              <a:spcAft>
                <a:spcPct val="0"/>
              </a:spcAft>
              <a:buFont typeface="Arial" panose="020B0604020202020204" pitchFamily="34" charset="0"/>
              <a:buChar char="•"/>
            </a:pPr>
            <a:r>
              <a:rPr lang="en-US" sz="2400" i="0" dirty="0">
                <a:solidFill>
                  <a:srgbClr val="2B2B2B"/>
                </a:solidFill>
                <a:effectLst/>
              </a:rPr>
              <a:t>Marketing</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Selling</a:t>
            </a:r>
          </a:p>
          <a:p>
            <a:pPr marL="342900" indent="-342900" eaLnBrk="0" fontAlgn="base" hangingPunct="0">
              <a:spcBef>
                <a:spcPct val="0"/>
              </a:spcBef>
              <a:spcAft>
                <a:spcPct val="0"/>
              </a:spcAft>
              <a:buFont typeface="Wingdings" panose="05000000000000000000" pitchFamily="2" charset="2"/>
              <a:buChar char="Ø"/>
            </a:pPr>
            <a:r>
              <a:rPr lang="en-US" sz="2400" b="1" dirty="0">
                <a:solidFill>
                  <a:srgbClr val="2B2B2B"/>
                </a:solidFill>
              </a:rPr>
              <a:t>Value Proposition - </a:t>
            </a:r>
            <a:r>
              <a:rPr lang="en-US" sz="2400" b="0" i="0" dirty="0">
                <a:solidFill>
                  <a:srgbClr val="2B2B2B"/>
                </a:solidFill>
                <a:effectLst/>
              </a:rPr>
              <a:t>This is a </a:t>
            </a:r>
            <a:r>
              <a:rPr lang="en-US" sz="2400" dirty="0">
                <a:solidFill>
                  <a:srgbClr val="2B2B2B"/>
                </a:solidFill>
              </a:rPr>
              <a:t>summary</a:t>
            </a:r>
            <a:r>
              <a:rPr lang="en-US" sz="2400" b="0" i="0" dirty="0">
                <a:solidFill>
                  <a:srgbClr val="2B2B2B"/>
                </a:solidFill>
                <a:effectLst/>
              </a:rPr>
              <a:t> of what your business will deliver to customers, and feeds into the value proposition canvas, the tool you’ll use to expand this.</a:t>
            </a:r>
            <a:endParaRPr lang="en-US" sz="2400" b="1" dirty="0">
              <a:solidFill>
                <a:srgbClr val="2B2B2B"/>
              </a:solidFill>
            </a:endParaRPr>
          </a:p>
        </p:txBody>
      </p:sp>
    </p:spTree>
    <p:extLst>
      <p:ext uri="{BB962C8B-B14F-4D97-AF65-F5344CB8AC3E}">
        <p14:creationId xmlns:p14="http://schemas.microsoft.com/office/powerpoint/2010/main" val="3072216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61C6E5-79BA-4428-50AD-FA031A27451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32721F-2174-AF6D-C1F6-9D26EF00EDF7}"/>
              </a:ext>
            </a:extLst>
          </p:cNvPr>
          <p:cNvSpPr>
            <a:spLocks noGrp="1"/>
          </p:cNvSpPr>
          <p:nvPr>
            <p:ph type="sldNum" sz="quarter" idx="10"/>
          </p:nvPr>
        </p:nvSpPr>
        <p:spPr/>
        <p:txBody>
          <a:bodyPr/>
          <a:lstStyle/>
          <a:p>
            <a:fld id="{19B51A1E-902D-48AF-9020-955120F399B6}" type="slidenum">
              <a:rPr lang="en-US" smtClean="0"/>
              <a:pPr/>
              <a:t>18</a:t>
            </a:fld>
            <a:endParaRPr lang="en-US" dirty="0"/>
          </a:p>
        </p:txBody>
      </p:sp>
      <p:sp>
        <p:nvSpPr>
          <p:cNvPr id="4" name="TextBox 3">
            <a:extLst>
              <a:ext uri="{FF2B5EF4-FFF2-40B4-BE49-F238E27FC236}">
                <a16:creationId xmlns:a16="http://schemas.microsoft.com/office/drawing/2014/main" id="{EB564224-18F9-FE3B-0D1F-A6A6CBB548EA}"/>
              </a:ext>
            </a:extLst>
          </p:cNvPr>
          <p:cNvSpPr txBox="1"/>
          <p:nvPr/>
        </p:nvSpPr>
        <p:spPr>
          <a:xfrm>
            <a:off x="104140" y="548868"/>
            <a:ext cx="11518900" cy="6001643"/>
          </a:xfrm>
          <a:prstGeom prst="rect">
            <a:avLst/>
          </a:prstGeom>
          <a:noFill/>
        </p:spPr>
        <p:txBody>
          <a:bodyPr wrap="square">
            <a:spAutoFit/>
          </a:bodyPr>
          <a:lstStyle/>
          <a:p>
            <a:pPr marL="1714500" lvl="3" indent="-342900" eaLnBrk="0" fontAlgn="base" hangingPunct="0">
              <a:spcBef>
                <a:spcPct val="0"/>
              </a:spcBef>
              <a:spcAft>
                <a:spcPct val="0"/>
              </a:spcAft>
              <a:buFont typeface="Arial" panose="020B0604020202020204" pitchFamily="34" charset="0"/>
              <a:buChar char="•"/>
            </a:pPr>
            <a:r>
              <a:rPr lang="en-US" altLang="en-US" sz="2400" i="0" dirty="0">
                <a:solidFill>
                  <a:srgbClr val="202122"/>
                </a:solidFill>
                <a:effectLst/>
              </a:rPr>
              <a:t>Sustainable development goals</a:t>
            </a:r>
          </a:p>
          <a:p>
            <a:pPr marL="1714500" lvl="3" indent="-342900" eaLnBrk="0" fontAlgn="base" hangingPunct="0">
              <a:spcBef>
                <a:spcPct val="0"/>
              </a:spcBef>
              <a:spcAft>
                <a:spcPct val="0"/>
              </a:spcAft>
              <a:buFont typeface="Arial" panose="020B0604020202020204" pitchFamily="34" charset="0"/>
              <a:buChar char="•"/>
            </a:pPr>
            <a:r>
              <a:rPr lang="en-US" altLang="en-US" sz="2400" dirty="0">
                <a:solidFill>
                  <a:srgbClr val="202122"/>
                </a:solidFill>
              </a:rPr>
              <a:t>Govt. Regulations for industrialists</a:t>
            </a:r>
          </a:p>
          <a:p>
            <a:pPr marL="1714500" lvl="3" indent="-342900" eaLnBrk="0" fontAlgn="base" hangingPunct="0">
              <a:spcBef>
                <a:spcPct val="0"/>
              </a:spcBef>
              <a:spcAft>
                <a:spcPct val="0"/>
              </a:spcAft>
              <a:buFont typeface="Arial" panose="020B0604020202020204" pitchFamily="34" charset="0"/>
              <a:buChar char="•"/>
            </a:pPr>
            <a:r>
              <a:rPr lang="en-US" altLang="en-US" sz="2400" i="0" dirty="0">
                <a:solidFill>
                  <a:srgbClr val="202122"/>
                </a:solidFill>
                <a:effectLst/>
              </a:rPr>
              <a:t>Benevolence</a:t>
            </a:r>
            <a:endParaRPr lang="en-US" altLang="en-US" sz="2400" dirty="0">
              <a:solidFill>
                <a:srgbClr val="202122"/>
              </a:solidFill>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b="1" i="0" dirty="0">
                <a:solidFill>
                  <a:srgbClr val="202122"/>
                </a:solidFill>
                <a:effectLst/>
              </a:rPr>
              <a:t>Relationship - </a:t>
            </a:r>
            <a:r>
              <a:rPr lang="en-US" sz="2400" b="0" i="0" dirty="0">
                <a:solidFill>
                  <a:srgbClr val="2B2B2B"/>
                </a:solidFill>
                <a:effectLst/>
              </a:rPr>
              <a:t>Where you envision the relationship each customer segment. </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Personal</a:t>
            </a:r>
          </a:p>
          <a:p>
            <a:pPr marL="1714500" lvl="3" indent="-342900" eaLnBrk="0" fontAlgn="base" hangingPunct="0">
              <a:spcBef>
                <a:spcPct val="0"/>
              </a:spcBef>
              <a:spcAft>
                <a:spcPct val="0"/>
              </a:spcAft>
              <a:buFont typeface="Arial" panose="020B0604020202020204" pitchFamily="34" charset="0"/>
              <a:buChar char="•"/>
            </a:pPr>
            <a:r>
              <a:rPr lang="en-US" sz="2400" b="0" i="0" dirty="0">
                <a:solidFill>
                  <a:srgbClr val="2B2B2B"/>
                </a:solidFill>
                <a:effectLst/>
              </a:rPr>
              <a:t>Professional</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b="1" dirty="0"/>
              <a:t>Customer Segments - </a:t>
            </a:r>
            <a:r>
              <a:rPr lang="en-IN" sz="2400" b="0" i="0" dirty="0">
                <a:solidFill>
                  <a:srgbClr val="2B2B2B"/>
                </a:solidFill>
                <a:effectLst/>
              </a:rPr>
              <a:t>Your most important customers.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Industrialists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Government Organizations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People conscious for environment</a:t>
            </a:r>
          </a:p>
          <a:p>
            <a:pPr marL="342900" indent="-342900" eaLnBrk="0" fontAlgn="base" hangingPunct="0">
              <a:spcBef>
                <a:spcPct val="0"/>
              </a:spcBef>
              <a:spcAft>
                <a:spcPct val="0"/>
              </a:spcAft>
              <a:buFont typeface="Wingdings" panose="05000000000000000000" pitchFamily="2" charset="2"/>
              <a:buChar char="Ø"/>
            </a:pPr>
            <a:r>
              <a:rPr lang="en-US" sz="2400" b="1" dirty="0">
                <a:solidFill>
                  <a:srgbClr val="2B2B2B"/>
                </a:solidFill>
              </a:rPr>
              <a:t>Cost Structure - </a:t>
            </a:r>
            <a:r>
              <a:rPr lang="en-US" sz="2400" b="0" i="0" dirty="0">
                <a:solidFill>
                  <a:srgbClr val="2B2B2B"/>
                </a:solidFill>
                <a:effectLst/>
              </a:rPr>
              <a:t>Here you find the most essential cost drivers.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Salary/Commissions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Development/</a:t>
            </a:r>
            <a:r>
              <a:rPr lang="en-US" sz="2400" dirty="0" err="1">
                <a:solidFill>
                  <a:srgbClr val="2B2B2B"/>
                </a:solidFill>
              </a:rPr>
              <a:t>Maintainance</a:t>
            </a:r>
            <a:endParaRPr lang="en-US" sz="2400" dirty="0">
              <a:solidFill>
                <a:srgbClr val="2B2B2B"/>
              </a:solidFill>
            </a:endParaRP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Data Storage Expenditure</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Miscellaneous</a:t>
            </a:r>
          </a:p>
        </p:txBody>
      </p:sp>
    </p:spTree>
    <p:extLst>
      <p:ext uri="{BB962C8B-B14F-4D97-AF65-F5344CB8AC3E}">
        <p14:creationId xmlns:p14="http://schemas.microsoft.com/office/powerpoint/2010/main" val="7152160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0861B7-FA58-A55C-95DC-8B69C3C819F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3B6138-3D71-EE7D-EE36-1F681025F3BA}"/>
              </a:ext>
            </a:extLst>
          </p:cNvPr>
          <p:cNvSpPr>
            <a:spLocks noGrp="1"/>
          </p:cNvSpPr>
          <p:nvPr>
            <p:ph type="sldNum" sz="quarter" idx="10"/>
          </p:nvPr>
        </p:nvSpPr>
        <p:spPr/>
        <p:txBody>
          <a:bodyPr/>
          <a:lstStyle/>
          <a:p>
            <a:fld id="{19B51A1E-902D-48AF-9020-955120F399B6}" type="slidenum">
              <a:rPr lang="en-US" smtClean="0"/>
              <a:pPr/>
              <a:t>19</a:t>
            </a:fld>
            <a:endParaRPr lang="en-US" dirty="0"/>
          </a:p>
        </p:txBody>
      </p:sp>
      <p:sp>
        <p:nvSpPr>
          <p:cNvPr id="4" name="TextBox 3">
            <a:extLst>
              <a:ext uri="{FF2B5EF4-FFF2-40B4-BE49-F238E27FC236}">
                <a16:creationId xmlns:a16="http://schemas.microsoft.com/office/drawing/2014/main" id="{E25F76E0-9E71-1461-17DF-B969E4DC4A1C}"/>
              </a:ext>
            </a:extLst>
          </p:cNvPr>
          <p:cNvSpPr txBox="1"/>
          <p:nvPr/>
        </p:nvSpPr>
        <p:spPr>
          <a:xfrm>
            <a:off x="104140" y="548868"/>
            <a:ext cx="11518900" cy="3416320"/>
          </a:xfrm>
          <a:prstGeom prst="rect">
            <a:avLst/>
          </a:prstGeom>
          <a:noFill/>
        </p:spPr>
        <p:txBody>
          <a:bodyPr wrap="square">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lang="en-US" altLang="en-US" sz="2400" b="1" i="0" dirty="0">
                <a:solidFill>
                  <a:srgbClr val="202122"/>
                </a:solidFill>
                <a:effectLst/>
              </a:rPr>
              <a:t>Channels - </a:t>
            </a:r>
            <a:r>
              <a:rPr lang="en-US" sz="2400" b="0" i="0" dirty="0">
                <a:solidFill>
                  <a:srgbClr val="2B2B2B"/>
                </a:solidFill>
                <a:effectLst/>
              </a:rPr>
              <a:t> How you deliver the value proposition.</a:t>
            </a:r>
          </a:p>
          <a:p>
            <a:pPr marL="1714500" lvl="3" indent="-342900" eaLnBrk="0" fontAlgn="base" hangingPunct="0">
              <a:spcBef>
                <a:spcPct val="0"/>
              </a:spcBef>
              <a:spcAft>
                <a:spcPct val="0"/>
              </a:spcAft>
              <a:buFont typeface="Arial" panose="020B0604020202020204" pitchFamily="34" charset="0"/>
              <a:buChar char="•"/>
            </a:pPr>
            <a:r>
              <a:rPr lang="en-US" altLang="en-US" sz="2400" dirty="0"/>
              <a:t>Application				</a:t>
            </a:r>
          </a:p>
          <a:p>
            <a:pPr marL="1714500" lvl="3" indent="-342900" eaLnBrk="0" fontAlgn="base" hangingPunct="0">
              <a:spcBef>
                <a:spcPct val="0"/>
              </a:spcBef>
              <a:spcAft>
                <a:spcPct val="0"/>
              </a:spcAft>
              <a:buFont typeface="Arial" panose="020B0604020202020204" pitchFamily="34" charset="0"/>
              <a:buChar char="•"/>
            </a:pPr>
            <a:r>
              <a:rPr lang="en-US" altLang="en-US" sz="2400" dirty="0"/>
              <a:t>Website</a:t>
            </a:r>
          </a:p>
          <a:p>
            <a:pPr marL="1714500" lvl="3" indent="-342900" eaLnBrk="0" fontAlgn="base" hangingPunct="0">
              <a:spcBef>
                <a:spcPct val="0"/>
              </a:spcBef>
              <a:spcAft>
                <a:spcPct val="0"/>
              </a:spcAft>
              <a:buFont typeface="Arial" panose="020B0604020202020204" pitchFamily="34" charset="0"/>
              <a:buChar char="•"/>
            </a:pPr>
            <a:r>
              <a:rPr lang="en-US" altLang="en-US" sz="2400" dirty="0"/>
              <a:t>Social Media Ads</a:t>
            </a:r>
          </a:p>
          <a:p>
            <a:pPr marL="1714500" lvl="3" indent="-342900" eaLnBrk="0" fontAlgn="base" hangingPunct="0">
              <a:spcBef>
                <a:spcPct val="0"/>
              </a:spcBef>
              <a:spcAft>
                <a:spcPct val="0"/>
              </a:spcAft>
              <a:buFont typeface="Arial" panose="020B0604020202020204" pitchFamily="34" charset="0"/>
              <a:buChar char="•"/>
            </a:pPr>
            <a:r>
              <a:rPr lang="en-US" altLang="en-US" sz="2400" dirty="0"/>
              <a:t>Billboards</a:t>
            </a:r>
          </a:p>
          <a:p>
            <a:pPr marL="342900" indent="-342900" eaLnBrk="0" fontAlgn="base" hangingPunct="0">
              <a:spcBef>
                <a:spcPct val="0"/>
              </a:spcBef>
              <a:spcAft>
                <a:spcPct val="0"/>
              </a:spcAft>
              <a:buFont typeface="Wingdings" panose="05000000000000000000" pitchFamily="2" charset="2"/>
              <a:buChar char="Ø"/>
            </a:pPr>
            <a:r>
              <a:rPr lang="en-US" altLang="en-US" sz="2400" b="1" dirty="0"/>
              <a:t>Revenue Streams- </a:t>
            </a:r>
            <a:r>
              <a:rPr lang="en-US" sz="2400" b="0" i="0" dirty="0">
                <a:solidFill>
                  <a:srgbClr val="2B2B2B"/>
                </a:solidFill>
                <a:effectLst/>
              </a:rPr>
              <a:t>Where you find potential revenue sources.</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Advertisements</a:t>
            </a:r>
          </a:p>
          <a:p>
            <a:pPr marL="1714500" lvl="3" indent="-342900" eaLnBrk="0" fontAlgn="base" hangingPunct="0">
              <a:spcBef>
                <a:spcPct val="0"/>
              </a:spcBef>
              <a:spcAft>
                <a:spcPct val="0"/>
              </a:spcAft>
              <a:buFont typeface="Arial" panose="020B0604020202020204" pitchFamily="34" charset="0"/>
              <a:buChar char="•"/>
            </a:pPr>
            <a:r>
              <a:rPr lang="en-US" sz="2400" i="0" dirty="0">
                <a:solidFill>
                  <a:srgbClr val="2B2B2B"/>
                </a:solidFill>
                <a:effectLst/>
              </a:rPr>
              <a:t>Membership</a:t>
            </a:r>
          </a:p>
          <a:p>
            <a:pPr marL="1714500" lvl="3" indent="-342900" eaLnBrk="0" fontAlgn="base" hangingPunct="0">
              <a:spcBef>
                <a:spcPct val="0"/>
              </a:spcBef>
              <a:spcAft>
                <a:spcPct val="0"/>
              </a:spcAft>
              <a:buFont typeface="Arial" panose="020B0604020202020204" pitchFamily="34" charset="0"/>
              <a:buChar char="•"/>
            </a:pPr>
            <a:r>
              <a:rPr lang="en-US" sz="2400" dirty="0">
                <a:solidFill>
                  <a:srgbClr val="2B2B2B"/>
                </a:solidFill>
              </a:rPr>
              <a:t>Investors</a:t>
            </a:r>
          </a:p>
        </p:txBody>
      </p:sp>
    </p:spTree>
    <p:extLst>
      <p:ext uri="{BB962C8B-B14F-4D97-AF65-F5344CB8AC3E}">
        <p14:creationId xmlns:p14="http://schemas.microsoft.com/office/powerpoint/2010/main" val="858525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actory Smoke Pictures | Download Free Images on Unsplash">
            <a:extLst>
              <a:ext uri="{FF2B5EF4-FFF2-40B4-BE49-F238E27FC236}">
                <a16:creationId xmlns:a16="http://schemas.microsoft.com/office/drawing/2014/main" id="{09691E66-A645-076F-B81A-F79A619D6A58}"/>
              </a:ext>
            </a:extLst>
          </p:cNvPr>
          <p:cNvPicPr>
            <a:picLocks noChangeAspect="1" noChangeArrowheads="1"/>
          </p:cNvPicPr>
          <p:nvPr/>
        </p:nvPicPr>
        <p:blipFill>
          <a:blip r:embed="rId3">
            <a:alphaModFix amt="13000"/>
            <a:extLst>
              <a:ext uri="{28A0092B-C50C-407E-A947-70E740481C1C}">
                <a14:useLocalDpi xmlns:a14="http://schemas.microsoft.com/office/drawing/2010/main" val="0"/>
              </a:ext>
            </a:extLst>
          </a:blip>
          <a:srcRect/>
          <a:stretch>
            <a:fillRect/>
          </a:stretch>
        </p:blipFill>
        <p:spPr bwMode="auto">
          <a:xfrm>
            <a:off x="9832" y="0"/>
            <a:ext cx="12191999" cy="6858000"/>
          </a:xfrm>
          <a:prstGeom prst="rect">
            <a:avLst/>
          </a:prstGeom>
          <a:solidFill>
            <a:schemeClr val="accent2"/>
          </a:solidFill>
        </p:spPr>
      </p:pic>
      <p:sp>
        <p:nvSpPr>
          <p:cNvPr id="4" name="Title 3">
            <a:extLst>
              <a:ext uri="{FF2B5EF4-FFF2-40B4-BE49-F238E27FC236}">
                <a16:creationId xmlns:a16="http://schemas.microsoft.com/office/drawing/2014/main" id="{CC35764A-06BF-17D4-EE6D-670F5F3FC09A}"/>
              </a:ext>
            </a:extLst>
          </p:cNvPr>
          <p:cNvSpPr>
            <a:spLocks noGrp="1"/>
          </p:cNvSpPr>
          <p:nvPr>
            <p:ph type="title"/>
          </p:nvPr>
        </p:nvSpPr>
        <p:spPr>
          <a:xfrm>
            <a:off x="768096" y="996696"/>
            <a:ext cx="10652760" cy="914400"/>
          </a:xfrm>
        </p:spPr>
        <p:txBody>
          <a:bodyPr/>
          <a:lstStyle/>
          <a:p>
            <a:r>
              <a:rPr lang="en-US" sz="5400" dirty="0"/>
              <a:t>Problem Statement</a:t>
            </a:r>
          </a:p>
        </p:txBody>
      </p:sp>
      <p:sp>
        <p:nvSpPr>
          <p:cNvPr id="3" name="Content Placeholder 2">
            <a:extLst>
              <a:ext uri="{FF2B5EF4-FFF2-40B4-BE49-F238E27FC236}">
                <a16:creationId xmlns:a16="http://schemas.microsoft.com/office/drawing/2014/main" id="{009B3696-52AB-4FB9-4BF7-D8F7C8A7567E}"/>
              </a:ext>
            </a:extLst>
          </p:cNvPr>
          <p:cNvSpPr>
            <a:spLocks noGrp="1"/>
          </p:cNvSpPr>
          <p:nvPr>
            <p:ph sz="quarter" idx="12"/>
          </p:nvPr>
        </p:nvSpPr>
        <p:spPr>
          <a:xfrm>
            <a:off x="768096" y="2603091"/>
            <a:ext cx="10820400" cy="2343814"/>
          </a:xfrm>
        </p:spPr>
        <p:txBody>
          <a:bodyPr>
            <a:normAutofit/>
          </a:bodyPr>
          <a:lstStyle/>
          <a:p>
            <a:pPr marL="0" indent="0">
              <a:buNone/>
            </a:pPr>
            <a:r>
              <a:rPr lang="en-US" sz="2200" b="1" dirty="0"/>
              <a:t>Design an app that helps users adopt more sustainable living practices, such as reducing energy consumption, recycling or tracking carbon footprints.</a:t>
            </a:r>
          </a:p>
          <a:p>
            <a:endParaRPr lang="en-US" sz="2200" b="1" dirty="0"/>
          </a:p>
          <a:p>
            <a:pPr marL="0" indent="0">
              <a:buNone/>
            </a:pPr>
            <a:r>
              <a:rPr lang="en-US" sz="2200" b="1" dirty="0"/>
              <a:t>Use design thinking to determine which features will be the most helpful and motivating for users.</a:t>
            </a:r>
            <a:endParaRPr lang="en-IN" sz="2200" b="1" dirty="0"/>
          </a:p>
          <a:p>
            <a:endParaRPr lang="en-US" sz="2200" dirty="0"/>
          </a:p>
        </p:txBody>
      </p:sp>
      <p:sp>
        <p:nvSpPr>
          <p:cNvPr id="2" name="Slide Number Placeholder 1">
            <a:extLst>
              <a:ext uri="{FF2B5EF4-FFF2-40B4-BE49-F238E27FC236}">
                <a16:creationId xmlns:a16="http://schemas.microsoft.com/office/drawing/2014/main" id="{D3ADF6CA-8CF2-F784-C54C-19B53962377A}"/>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659570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D3531FC-30B1-5F17-6B06-9AE6CF5584A4}"/>
              </a:ext>
            </a:extLst>
          </p:cNvPr>
          <p:cNvSpPr>
            <a:spLocks noGrp="1"/>
          </p:cNvSpPr>
          <p:nvPr>
            <p:ph type="title"/>
          </p:nvPr>
        </p:nvSpPr>
        <p:spPr>
          <a:xfrm>
            <a:off x="768096" y="996696"/>
            <a:ext cx="8668512" cy="2432304"/>
          </a:xfrm>
        </p:spPr>
        <p:txBody>
          <a:bodyPr/>
          <a:lstStyle/>
          <a:p>
            <a:r>
              <a:rPr lang="en-US" sz="7200" dirty="0"/>
              <a:t>Thank</a:t>
            </a:r>
            <a:br>
              <a:rPr lang="en-US" sz="7200" dirty="0"/>
            </a:br>
            <a:r>
              <a:rPr lang="en-US" sz="7200" dirty="0"/>
              <a:t>you</a:t>
            </a:r>
            <a:br>
              <a:rPr lang="en-US" dirty="0"/>
            </a:br>
            <a:endParaRPr lang="en-US" dirty="0"/>
          </a:p>
        </p:txBody>
      </p:sp>
      <p:sp>
        <p:nvSpPr>
          <p:cNvPr id="2" name="Text Placeholder 1">
            <a:extLst>
              <a:ext uri="{FF2B5EF4-FFF2-40B4-BE49-F238E27FC236}">
                <a16:creationId xmlns:a16="http://schemas.microsoft.com/office/drawing/2014/main" id="{CE3B3CC7-49C3-34B4-FBDB-34C97767B918}"/>
              </a:ext>
            </a:extLst>
          </p:cNvPr>
          <p:cNvSpPr>
            <a:spLocks noGrp="1"/>
          </p:cNvSpPr>
          <p:nvPr>
            <p:ph type="body" sz="quarter" idx="10"/>
          </p:nvPr>
        </p:nvSpPr>
        <p:spPr>
          <a:xfrm>
            <a:off x="4424516" y="3215148"/>
            <a:ext cx="6017932" cy="3325761"/>
          </a:xfrm>
        </p:spPr>
        <p:txBody>
          <a:bodyPr>
            <a:normAutofit lnSpcReduction="10000"/>
          </a:bodyPr>
          <a:lstStyle/>
          <a:p>
            <a:pPr indent="-347472"/>
            <a:r>
              <a:rPr lang="en-US" sz="2400" b="1" dirty="0"/>
              <a:t>Made by :-</a:t>
            </a:r>
          </a:p>
          <a:p>
            <a:pPr indent="-347472"/>
            <a:endParaRPr lang="en-US" sz="2400" b="1" dirty="0"/>
          </a:p>
          <a:p>
            <a:pPr marL="749808" lvl="2" indent="0">
              <a:buNone/>
            </a:pPr>
            <a:r>
              <a:rPr lang="en-US" sz="2200" b="1" dirty="0"/>
              <a:t>TEAM INNOVATORS</a:t>
            </a:r>
          </a:p>
          <a:p>
            <a:pPr marL="749808" lvl="2" indent="0">
              <a:buNone/>
            </a:pPr>
            <a:r>
              <a:rPr lang="en-US" sz="1900" dirty="0" err="1"/>
              <a:t>Krishiv</a:t>
            </a:r>
            <a:r>
              <a:rPr lang="en-US" sz="1900" dirty="0"/>
              <a:t> Vaid (RA2311003010</a:t>
            </a:r>
            <a:r>
              <a:rPr lang="en-US" sz="1900" b="1" dirty="0"/>
              <a:t>152</a:t>
            </a:r>
            <a:r>
              <a:rPr lang="en-US" sz="1900" dirty="0"/>
              <a:t>)</a:t>
            </a:r>
          </a:p>
          <a:p>
            <a:pPr marL="749808" lvl="2" indent="0">
              <a:buNone/>
            </a:pPr>
            <a:r>
              <a:rPr lang="en-US" sz="1900" dirty="0"/>
              <a:t>Shreya Singh (RA2311003010</a:t>
            </a:r>
            <a:r>
              <a:rPr lang="en-US" sz="1900" b="1" dirty="0"/>
              <a:t>169</a:t>
            </a:r>
            <a:r>
              <a:rPr lang="en-US" sz="1900" dirty="0"/>
              <a:t>)</a:t>
            </a:r>
          </a:p>
          <a:p>
            <a:pPr marL="749808" lvl="2" indent="0">
              <a:buNone/>
            </a:pPr>
            <a:r>
              <a:rPr lang="en-US" sz="1900" dirty="0"/>
              <a:t>Ishaan Bajpai (RA2311003010</a:t>
            </a:r>
            <a:r>
              <a:rPr lang="en-US" sz="1900" b="1" dirty="0"/>
              <a:t>170</a:t>
            </a:r>
            <a:r>
              <a:rPr lang="en-US" sz="1900" dirty="0"/>
              <a:t>)</a:t>
            </a:r>
          </a:p>
          <a:p>
            <a:pPr marL="749808" lvl="2" indent="0">
              <a:buNone/>
            </a:pPr>
            <a:r>
              <a:rPr lang="en-US" sz="1900" dirty="0"/>
              <a:t>Shivansh Thakral (RA2311003010</a:t>
            </a:r>
            <a:r>
              <a:rPr lang="en-US" sz="1900" b="1" dirty="0"/>
              <a:t>171</a:t>
            </a:r>
            <a:r>
              <a:rPr lang="en-US" sz="1900" dirty="0"/>
              <a:t>)</a:t>
            </a:r>
          </a:p>
          <a:p>
            <a:pPr marL="749808" lvl="2" indent="0">
              <a:buNone/>
            </a:pPr>
            <a:r>
              <a:rPr lang="en-US" sz="1900" dirty="0"/>
              <a:t>Nalin Singh Chauhan (RA2311003010</a:t>
            </a:r>
            <a:r>
              <a:rPr lang="en-US" sz="1900" b="1" dirty="0"/>
              <a:t>172</a:t>
            </a:r>
            <a:r>
              <a:rPr lang="en-US" sz="1900" dirty="0"/>
              <a:t>)</a:t>
            </a:r>
          </a:p>
          <a:p>
            <a:pPr marL="749808" lvl="2" indent="0">
              <a:buNone/>
            </a:pPr>
            <a:r>
              <a:rPr lang="en-US" sz="1900" dirty="0"/>
              <a:t>Siddhant Tomar (RA2311003010</a:t>
            </a:r>
            <a:r>
              <a:rPr lang="en-US" sz="1900" b="1" dirty="0"/>
              <a:t>173</a:t>
            </a:r>
            <a:r>
              <a:rPr lang="en-US" sz="1900" dirty="0"/>
              <a:t>)</a:t>
            </a:r>
          </a:p>
        </p:txBody>
      </p:sp>
    </p:spTree>
    <p:extLst>
      <p:ext uri="{BB962C8B-B14F-4D97-AF65-F5344CB8AC3E}">
        <p14:creationId xmlns:p14="http://schemas.microsoft.com/office/powerpoint/2010/main" val="4235689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7EFC7BF-8747-750C-B26C-D7C7EA2E5B0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845C76F-BD3D-21BD-FBC7-ABD5FE94E6C1}"/>
              </a:ext>
            </a:extLst>
          </p:cNvPr>
          <p:cNvSpPr>
            <a:spLocks noGrp="1"/>
          </p:cNvSpPr>
          <p:nvPr>
            <p:ph type="title"/>
          </p:nvPr>
        </p:nvSpPr>
        <p:spPr>
          <a:xfrm>
            <a:off x="3781683" y="609600"/>
            <a:ext cx="7708392" cy="1698228"/>
          </a:xfrm>
        </p:spPr>
        <p:txBody>
          <a:bodyPr/>
          <a:lstStyle/>
          <a:p>
            <a:r>
              <a:rPr lang="en-US" dirty="0"/>
              <a:t>Product</a:t>
            </a:r>
            <a:br>
              <a:rPr lang="en-US" dirty="0"/>
            </a:br>
            <a:r>
              <a:rPr lang="en-US" dirty="0"/>
              <a:t>overview</a:t>
            </a:r>
          </a:p>
        </p:txBody>
      </p:sp>
      <p:sp>
        <p:nvSpPr>
          <p:cNvPr id="2" name="Text Placeholder 1">
            <a:extLst>
              <a:ext uri="{FF2B5EF4-FFF2-40B4-BE49-F238E27FC236}">
                <a16:creationId xmlns:a16="http://schemas.microsoft.com/office/drawing/2014/main" id="{392FBE22-6DFA-1C87-EA6B-DBD6DF43BA6D}"/>
              </a:ext>
            </a:extLst>
          </p:cNvPr>
          <p:cNvSpPr>
            <a:spLocks noGrp="1"/>
          </p:cNvSpPr>
          <p:nvPr>
            <p:ph type="body" sz="quarter" idx="10"/>
          </p:nvPr>
        </p:nvSpPr>
        <p:spPr>
          <a:xfrm>
            <a:off x="1225296" y="5001768"/>
            <a:ext cx="7251192" cy="1088136"/>
          </a:xfrm>
        </p:spPr>
        <p:txBody>
          <a:bodyPr/>
          <a:lstStyle/>
          <a:p>
            <a:r>
              <a:rPr lang="en-US" dirty="0"/>
              <a:t>Combining functionality and user-friendliness, we empower users to streamline operations and boost efficiency</a:t>
            </a:r>
          </a:p>
        </p:txBody>
      </p:sp>
    </p:spTree>
    <p:extLst>
      <p:ext uri="{BB962C8B-B14F-4D97-AF65-F5344CB8AC3E}">
        <p14:creationId xmlns:p14="http://schemas.microsoft.com/office/powerpoint/2010/main" val="2959142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9B338E8-1DBC-0FE2-455A-82806A977572}"/>
              </a:ext>
            </a:extLst>
          </p:cNvPr>
          <p:cNvSpPr>
            <a:spLocks noGrp="1"/>
          </p:cNvSpPr>
          <p:nvPr>
            <p:ph type="title"/>
          </p:nvPr>
        </p:nvSpPr>
        <p:spPr>
          <a:xfrm>
            <a:off x="4892040" y="996696"/>
            <a:ext cx="6528816" cy="914400"/>
          </a:xfrm>
        </p:spPr>
        <p:txBody>
          <a:bodyPr/>
          <a:lstStyle/>
          <a:p>
            <a:r>
              <a:rPr lang="en-US" dirty="0"/>
              <a:t>About us</a:t>
            </a:r>
            <a:br>
              <a:rPr lang="en-US" dirty="0"/>
            </a:br>
            <a:endParaRPr lang="en-US" dirty="0"/>
          </a:p>
        </p:txBody>
      </p:sp>
      <p:pic>
        <p:nvPicPr>
          <p:cNvPr id="6" name="Picture Placeholder 5" descr="Two people wearing coveralls and standing in front of lockers">
            <a:extLst>
              <a:ext uri="{FF2B5EF4-FFF2-40B4-BE49-F238E27FC236}">
                <a16:creationId xmlns:a16="http://schemas.microsoft.com/office/drawing/2014/main" id="{FB7B48B3-A30C-B793-6181-B4305288F6C4}"/>
              </a:ext>
            </a:extLst>
          </p:cNvPr>
          <p:cNvPicPr>
            <a:picLocks noGrp="1" noChangeAspect="1"/>
          </p:cNvPicPr>
          <p:nvPr>
            <p:ph type="pic" sz="quarter" idx="13"/>
          </p:nvPr>
        </p:nvPicPr>
        <p:blipFill>
          <a:blip r:embed="rId2"/>
          <a:srcRect l="30" r="30"/>
          <a:stretch/>
        </p:blipFill>
        <p:spPr>
          <a:xfrm>
            <a:off x="457200" y="996950"/>
            <a:ext cx="3971925" cy="5857875"/>
          </a:xfrm>
        </p:spPr>
      </p:pic>
      <p:sp>
        <p:nvSpPr>
          <p:cNvPr id="4" name="Content Placeholder 3">
            <a:extLst>
              <a:ext uri="{FF2B5EF4-FFF2-40B4-BE49-F238E27FC236}">
                <a16:creationId xmlns:a16="http://schemas.microsoft.com/office/drawing/2014/main" id="{8D520FC2-50B3-A72C-35FF-E2289F7FF82B}"/>
              </a:ext>
            </a:extLst>
          </p:cNvPr>
          <p:cNvSpPr>
            <a:spLocks noGrp="1"/>
          </p:cNvSpPr>
          <p:nvPr>
            <p:ph sz="quarter" idx="12"/>
          </p:nvPr>
        </p:nvSpPr>
        <p:spPr>
          <a:xfrm>
            <a:off x="4919472" y="2130552"/>
            <a:ext cx="6510528" cy="3959352"/>
          </a:xfrm>
        </p:spPr>
        <p:txBody>
          <a:bodyPr/>
          <a:lstStyle/>
          <a:p>
            <a:r>
              <a:rPr lang="en-US" dirty="0"/>
              <a:t>Aiming to revolutionize industries through our forward-thinking solutions</a:t>
            </a:r>
          </a:p>
        </p:txBody>
      </p:sp>
      <p:sp>
        <p:nvSpPr>
          <p:cNvPr id="3" name="Slide Number Placeholder 2">
            <a:extLst>
              <a:ext uri="{FF2B5EF4-FFF2-40B4-BE49-F238E27FC236}">
                <a16:creationId xmlns:a16="http://schemas.microsoft.com/office/drawing/2014/main" id="{4EA22479-F5E2-4107-7904-F66C64FF2C74}"/>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22</a:t>
            </a:fld>
            <a:endParaRPr lang="en-US" dirty="0"/>
          </a:p>
        </p:txBody>
      </p:sp>
    </p:spTree>
    <p:extLst>
      <p:ext uri="{BB962C8B-B14F-4D97-AF65-F5344CB8AC3E}">
        <p14:creationId xmlns:p14="http://schemas.microsoft.com/office/powerpoint/2010/main" val="3350161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48DF0-7084-7BF8-351B-40A6ECDD02AF}"/>
              </a:ext>
            </a:extLst>
          </p:cNvPr>
          <p:cNvSpPr>
            <a:spLocks noGrp="1"/>
          </p:cNvSpPr>
          <p:nvPr>
            <p:ph type="title"/>
          </p:nvPr>
        </p:nvSpPr>
        <p:spPr>
          <a:xfrm>
            <a:off x="6099048" y="996696"/>
            <a:ext cx="5641848" cy="4855464"/>
          </a:xfrm>
        </p:spPr>
        <p:txBody>
          <a:bodyPr/>
          <a:lstStyle/>
          <a:p>
            <a:r>
              <a:rPr lang="en-US" dirty="0"/>
              <a:t>Market</a:t>
            </a:r>
            <a:br>
              <a:rPr lang="en-US" dirty="0"/>
            </a:br>
            <a:r>
              <a:rPr lang="en-US" dirty="0"/>
              <a:t>overview</a:t>
            </a:r>
          </a:p>
        </p:txBody>
      </p:sp>
      <p:pic>
        <p:nvPicPr>
          <p:cNvPr id="4" name="Picture Placeholder 3" descr="Person wearing hat pulling fruit off trees">
            <a:extLst>
              <a:ext uri="{FF2B5EF4-FFF2-40B4-BE49-F238E27FC236}">
                <a16:creationId xmlns:a16="http://schemas.microsoft.com/office/drawing/2014/main" id="{E56679ED-837A-D8E7-2D64-459886A1E9C4}"/>
              </a:ext>
            </a:extLst>
          </p:cNvPr>
          <p:cNvPicPr>
            <a:picLocks noGrp="1" noChangeAspect="1"/>
          </p:cNvPicPr>
          <p:nvPr>
            <p:ph type="pic" sz="quarter" idx="13"/>
          </p:nvPr>
        </p:nvPicPr>
        <p:blipFill>
          <a:blip r:embed="rId2"/>
          <a:srcRect l="30" r="30"/>
          <a:stretch/>
        </p:blipFill>
        <p:spPr>
          <a:xfrm>
            <a:off x="1078992" y="0"/>
            <a:ext cx="3971925" cy="5857875"/>
          </a:xfrm>
        </p:spPr>
      </p:pic>
    </p:spTree>
    <p:extLst>
      <p:ext uri="{BB962C8B-B14F-4D97-AF65-F5344CB8AC3E}">
        <p14:creationId xmlns:p14="http://schemas.microsoft.com/office/powerpoint/2010/main" val="39019383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4F4A17-E5E3-3BBB-506A-67A82AC57277}"/>
              </a:ext>
            </a:extLst>
          </p:cNvPr>
          <p:cNvSpPr>
            <a:spLocks noGrp="1"/>
          </p:cNvSpPr>
          <p:nvPr>
            <p:ph type="title"/>
          </p:nvPr>
        </p:nvSpPr>
        <p:spPr>
          <a:xfrm>
            <a:off x="768096" y="996696"/>
            <a:ext cx="10652760" cy="914400"/>
          </a:xfrm>
        </p:spPr>
        <p:txBody>
          <a:bodyPr/>
          <a:lstStyle/>
          <a:p>
            <a:r>
              <a:rPr lang="en-US" dirty="0"/>
              <a:t>Market comparison</a:t>
            </a:r>
            <a:br>
              <a:rPr lang="en-US" dirty="0"/>
            </a:br>
            <a:endParaRPr lang="en-US" dirty="0"/>
          </a:p>
        </p:txBody>
      </p:sp>
      <p:pic>
        <p:nvPicPr>
          <p:cNvPr id="10" name="Picture Placeholder 9" descr="Person holding plant while planting and look at camera">
            <a:extLst>
              <a:ext uri="{FF2B5EF4-FFF2-40B4-BE49-F238E27FC236}">
                <a16:creationId xmlns:a16="http://schemas.microsoft.com/office/drawing/2014/main" id="{E506EBFB-3935-41C7-DC88-8D97961C43B0}"/>
              </a:ext>
            </a:extLst>
          </p:cNvPr>
          <p:cNvPicPr>
            <a:picLocks noGrp="1" noChangeAspect="1"/>
          </p:cNvPicPr>
          <p:nvPr>
            <p:ph type="pic" sz="quarter" idx="13"/>
          </p:nvPr>
        </p:nvPicPr>
        <p:blipFill>
          <a:blip r:embed="rId2"/>
          <a:srcRect l="63" r="63"/>
          <a:stretch/>
        </p:blipFill>
        <p:spPr>
          <a:xfrm>
            <a:off x="0" y="2130552"/>
            <a:ext cx="5641848" cy="3959352"/>
          </a:xfrm>
        </p:spPr>
      </p:pic>
      <p:sp>
        <p:nvSpPr>
          <p:cNvPr id="3" name="Content Placeholder 2">
            <a:extLst>
              <a:ext uri="{FF2B5EF4-FFF2-40B4-BE49-F238E27FC236}">
                <a16:creationId xmlns:a16="http://schemas.microsoft.com/office/drawing/2014/main" id="{9E11D155-25E1-8B68-CB50-937B45BF4B27}"/>
              </a:ext>
            </a:extLst>
          </p:cNvPr>
          <p:cNvSpPr>
            <a:spLocks noGrp="1"/>
          </p:cNvSpPr>
          <p:nvPr>
            <p:ph sz="quarter" idx="12"/>
          </p:nvPr>
        </p:nvSpPr>
        <p:spPr>
          <a:xfrm>
            <a:off x="6519672" y="2130552"/>
            <a:ext cx="4910328" cy="3959352"/>
          </a:xfrm>
        </p:spPr>
        <p:txBody>
          <a:bodyPr/>
          <a:lstStyle/>
          <a:p>
            <a:r>
              <a:rPr lang="en-US" dirty="0"/>
              <a:t>Stands out in market</a:t>
            </a:r>
          </a:p>
          <a:p>
            <a:r>
              <a:rPr lang="en-US" dirty="0"/>
              <a:t>Innovative features</a:t>
            </a:r>
          </a:p>
          <a:p>
            <a:r>
              <a:rPr lang="en-US" dirty="0"/>
              <a:t>Provides unique solution</a:t>
            </a:r>
          </a:p>
          <a:p>
            <a:r>
              <a:rPr lang="en-US" dirty="0"/>
              <a:t>Edge over competitors</a:t>
            </a:r>
          </a:p>
          <a:p>
            <a:r>
              <a:rPr lang="en-US" dirty="0"/>
              <a:t>User-focused design</a:t>
            </a:r>
          </a:p>
          <a:p>
            <a:r>
              <a:rPr lang="en-US" dirty="0"/>
              <a:t>Prioritizes user experience</a:t>
            </a:r>
          </a:p>
        </p:txBody>
      </p:sp>
      <p:sp>
        <p:nvSpPr>
          <p:cNvPr id="2" name="Slide Number Placeholder 1">
            <a:extLst>
              <a:ext uri="{FF2B5EF4-FFF2-40B4-BE49-F238E27FC236}">
                <a16:creationId xmlns:a16="http://schemas.microsoft.com/office/drawing/2014/main" id="{32DD2FEE-CF47-A509-59FE-1CBDAAF01883}"/>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24</a:t>
            </a:fld>
            <a:endParaRPr lang="en-US" dirty="0"/>
          </a:p>
        </p:txBody>
      </p:sp>
    </p:spTree>
    <p:extLst>
      <p:ext uri="{BB962C8B-B14F-4D97-AF65-F5344CB8AC3E}">
        <p14:creationId xmlns:p14="http://schemas.microsoft.com/office/powerpoint/2010/main" val="26611745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C7F6E0-EEF5-DF18-032D-5675E3E4163B}"/>
              </a:ext>
            </a:extLst>
          </p:cNvPr>
          <p:cNvSpPr>
            <a:spLocks noGrp="1"/>
          </p:cNvSpPr>
          <p:nvPr>
            <p:ph type="title"/>
          </p:nvPr>
        </p:nvSpPr>
        <p:spPr>
          <a:xfrm>
            <a:off x="768096" y="996696"/>
            <a:ext cx="10652760" cy="914400"/>
          </a:xfrm>
        </p:spPr>
        <p:txBody>
          <a:bodyPr/>
          <a:lstStyle/>
          <a:p>
            <a:r>
              <a:rPr lang="en-US" dirty="0"/>
              <a:t>Competitive landscape</a:t>
            </a:r>
            <a:br>
              <a:rPr lang="en-US" dirty="0"/>
            </a:br>
            <a:endParaRPr lang="en-US" dirty="0"/>
          </a:p>
        </p:txBody>
      </p:sp>
      <p:sp>
        <p:nvSpPr>
          <p:cNvPr id="5" name="Content Placeholder 4">
            <a:extLst>
              <a:ext uri="{FF2B5EF4-FFF2-40B4-BE49-F238E27FC236}">
                <a16:creationId xmlns:a16="http://schemas.microsoft.com/office/drawing/2014/main" id="{570A5048-2A9E-8039-0515-DD55D6645F23}"/>
              </a:ext>
            </a:extLst>
          </p:cNvPr>
          <p:cNvSpPr>
            <a:spLocks noGrp="1"/>
          </p:cNvSpPr>
          <p:nvPr>
            <p:ph sz="quarter" idx="13"/>
          </p:nvPr>
        </p:nvSpPr>
        <p:spPr>
          <a:xfrm>
            <a:off x="768096" y="2130552"/>
            <a:ext cx="4910328" cy="3959352"/>
          </a:xfrm>
        </p:spPr>
        <p:txBody>
          <a:bodyPr/>
          <a:lstStyle/>
          <a:p>
            <a:r>
              <a:rPr lang="en-US" dirty="0"/>
              <a:t>Strong market presence</a:t>
            </a:r>
          </a:p>
          <a:p>
            <a:r>
              <a:rPr lang="en-US" dirty="0"/>
              <a:t>Positioned as a market leader</a:t>
            </a:r>
          </a:p>
          <a:p>
            <a:r>
              <a:rPr lang="en-US" dirty="0"/>
              <a:t>Leveraging a robust infrastructure</a:t>
            </a:r>
          </a:p>
          <a:p>
            <a:r>
              <a:rPr lang="en-US" dirty="0"/>
              <a:t>Dedicated team of experts</a:t>
            </a:r>
          </a:p>
          <a:p>
            <a:r>
              <a:rPr lang="en-US" dirty="0"/>
              <a:t>Outperforming competitors</a:t>
            </a:r>
          </a:p>
          <a:p>
            <a:r>
              <a:rPr lang="en-US" dirty="0"/>
              <a:t>Good brand name recognition</a:t>
            </a:r>
          </a:p>
          <a:p>
            <a:endParaRPr lang="en-US" dirty="0"/>
          </a:p>
        </p:txBody>
      </p:sp>
      <p:sp>
        <p:nvSpPr>
          <p:cNvPr id="3" name="Content Placeholder 2">
            <a:extLst>
              <a:ext uri="{FF2B5EF4-FFF2-40B4-BE49-F238E27FC236}">
                <a16:creationId xmlns:a16="http://schemas.microsoft.com/office/drawing/2014/main" id="{0C84F0D7-D28A-591C-9599-2D7138FCEFD3}"/>
              </a:ext>
            </a:extLst>
          </p:cNvPr>
          <p:cNvSpPr>
            <a:spLocks noGrp="1"/>
          </p:cNvSpPr>
          <p:nvPr>
            <p:ph sz="quarter" idx="12"/>
          </p:nvPr>
        </p:nvSpPr>
        <p:spPr>
          <a:xfrm>
            <a:off x="6519672" y="2130552"/>
            <a:ext cx="4910328" cy="3959352"/>
          </a:xfrm>
        </p:spPr>
        <p:txBody>
          <a:bodyPr/>
          <a:lstStyle/>
          <a:p>
            <a:pPr marL="0" indent="0">
              <a:buNone/>
            </a:pPr>
            <a:r>
              <a:rPr lang="en-US" dirty="0"/>
              <a:t>Need:</a:t>
            </a:r>
          </a:p>
          <a:p>
            <a:r>
              <a:rPr lang="en-US" dirty="0"/>
              <a:t>More agility and adaptability</a:t>
            </a:r>
          </a:p>
          <a:p>
            <a:r>
              <a:rPr lang="en-US" dirty="0"/>
              <a:t>Stronger competitive edge</a:t>
            </a:r>
          </a:p>
          <a:p>
            <a:r>
              <a:rPr lang="en-US" dirty="0"/>
              <a:t>Ability to adapt swiftly</a:t>
            </a:r>
          </a:p>
          <a:p>
            <a:r>
              <a:rPr lang="en-US" dirty="0"/>
              <a:t>Stay ahead of the curve</a:t>
            </a:r>
          </a:p>
          <a:p>
            <a:r>
              <a:rPr lang="en-US" dirty="0"/>
              <a:t>Continuously improve offerings</a:t>
            </a:r>
          </a:p>
          <a:p>
            <a:r>
              <a:rPr lang="en-US" dirty="0"/>
              <a:t>Integrate user feedback</a:t>
            </a:r>
          </a:p>
          <a:p>
            <a:endParaRPr lang="en-US" dirty="0"/>
          </a:p>
        </p:txBody>
      </p:sp>
      <p:sp>
        <p:nvSpPr>
          <p:cNvPr id="2" name="Slide Number Placeholder 1">
            <a:extLst>
              <a:ext uri="{FF2B5EF4-FFF2-40B4-BE49-F238E27FC236}">
                <a16:creationId xmlns:a16="http://schemas.microsoft.com/office/drawing/2014/main" id="{01545BCC-4C94-3446-15B2-D4D6FF9B0A71}"/>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25</a:t>
            </a:fld>
            <a:endParaRPr lang="en-US" dirty="0"/>
          </a:p>
        </p:txBody>
      </p:sp>
    </p:spTree>
    <p:extLst>
      <p:ext uri="{BB962C8B-B14F-4D97-AF65-F5344CB8AC3E}">
        <p14:creationId xmlns:p14="http://schemas.microsoft.com/office/powerpoint/2010/main" val="25857353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E4F035-A84E-C603-942E-4778256E0BA0}"/>
              </a:ext>
            </a:extLst>
          </p:cNvPr>
          <p:cNvSpPr>
            <a:spLocks noGrp="1"/>
          </p:cNvSpPr>
          <p:nvPr>
            <p:ph type="title"/>
          </p:nvPr>
        </p:nvSpPr>
        <p:spPr>
          <a:xfrm>
            <a:off x="768096" y="996696"/>
            <a:ext cx="10652760" cy="914400"/>
          </a:xfrm>
        </p:spPr>
        <p:txBody>
          <a:bodyPr/>
          <a:lstStyle/>
          <a:p>
            <a:r>
              <a:rPr lang="en-US" dirty="0"/>
              <a:t>Growth strategy</a:t>
            </a:r>
            <a:br>
              <a:rPr lang="en-US" dirty="0"/>
            </a:br>
            <a:endParaRPr lang="en-US" dirty="0"/>
          </a:p>
        </p:txBody>
      </p:sp>
      <p:sp>
        <p:nvSpPr>
          <p:cNvPr id="5" name="Content Placeholder 4">
            <a:extLst>
              <a:ext uri="{FF2B5EF4-FFF2-40B4-BE49-F238E27FC236}">
                <a16:creationId xmlns:a16="http://schemas.microsoft.com/office/drawing/2014/main" id="{FA5E2967-EEB7-97E3-2E56-03BE47654FA4}"/>
              </a:ext>
            </a:extLst>
          </p:cNvPr>
          <p:cNvSpPr>
            <a:spLocks noGrp="1"/>
          </p:cNvSpPr>
          <p:nvPr>
            <p:ph sz="quarter" idx="13"/>
          </p:nvPr>
        </p:nvSpPr>
        <p:spPr>
          <a:xfrm>
            <a:off x="768096" y="2130552"/>
            <a:ext cx="4206240" cy="3959352"/>
          </a:xfrm>
        </p:spPr>
        <p:txBody>
          <a:bodyPr/>
          <a:lstStyle/>
          <a:p>
            <a:r>
              <a:rPr lang="en-US" dirty="0"/>
              <a:t>Expand market reach through strategic partnerships</a:t>
            </a:r>
          </a:p>
          <a:p>
            <a:r>
              <a:rPr lang="en-US" dirty="0"/>
              <a:t>Enhance product features based on user feedback</a:t>
            </a:r>
          </a:p>
          <a:p>
            <a:r>
              <a:rPr lang="en-US" dirty="0"/>
              <a:t>Explore international market opportunities</a:t>
            </a:r>
          </a:p>
          <a:p>
            <a:endParaRPr lang="en-US" dirty="0"/>
          </a:p>
        </p:txBody>
      </p:sp>
      <p:graphicFrame>
        <p:nvGraphicFramePr>
          <p:cNvPr id="7" name="Content Placeholder 4" descr="Lined list SmartArt graphic">
            <a:extLst>
              <a:ext uri="{FF2B5EF4-FFF2-40B4-BE49-F238E27FC236}">
                <a16:creationId xmlns:a16="http://schemas.microsoft.com/office/drawing/2014/main" id="{429EF91E-B8F9-2316-423F-22F41E81A654}"/>
              </a:ext>
            </a:extLst>
          </p:cNvPr>
          <p:cNvGraphicFramePr>
            <a:graphicFrameLocks noGrp="1"/>
          </p:cNvGraphicFramePr>
          <p:nvPr>
            <p:ph sz="quarter" idx="12"/>
            <p:extLst>
              <p:ext uri="{D42A27DB-BD31-4B8C-83A1-F6EECF244321}">
                <p14:modId xmlns:p14="http://schemas.microsoft.com/office/powerpoint/2010/main" val="1964421652"/>
              </p:ext>
            </p:extLst>
          </p:nvPr>
        </p:nvGraphicFramePr>
        <p:xfrm>
          <a:off x="5513388" y="2176463"/>
          <a:ext cx="5907087" cy="39592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Slide Number Placeholder 1">
            <a:extLst>
              <a:ext uri="{FF2B5EF4-FFF2-40B4-BE49-F238E27FC236}">
                <a16:creationId xmlns:a16="http://schemas.microsoft.com/office/drawing/2014/main" id="{C9A187C4-2E9C-38FD-AFCE-B470CF80D6A3}"/>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26</a:t>
            </a:fld>
            <a:endParaRPr lang="en-US" dirty="0"/>
          </a:p>
        </p:txBody>
      </p:sp>
    </p:spTree>
    <p:extLst>
      <p:ext uri="{BB962C8B-B14F-4D97-AF65-F5344CB8AC3E}">
        <p14:creationId xmlns:p14="http://schemas.microsoft.com/office/powerpoint/2010/main" val="25246019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88F86E-044B-A8DC-720C-DF4B111A9946}"/>
              </a:ext>
            </a:extLst>
          </p:cNvPr>
          <p:cNvSpPr>
            <a:spLocks noGrp="1"/>
          </p:cNvSpPr>
          <p:nvPr>
            <p:ph type="title"/>
          </p:nvPr>
        </p:nvSpPr>
        <p:spPr>
          <a:xfrm>
            <a:off x="768096" y="996696"/>
            <a:ext cx="10652760" cy="914400"/>
          </a:xfrm>
        </p:spPr>
        <p:txBody>
          <a:bodyPr/>
          <a:lstStyle/>
          <a:p>
            <a:r>
              <a:rPr lang="en-US" dirty="0"/>
              <a:t>Traction</a:t>
            </a:r>
            <a:br>
              <a:rPr lang="en-US" dirty="0"/>
            </a:br>
            <a:endParaRPr lang="en-US" dirty="0"/>
          </a:p>
        </p:txBody>
      </p:sp>
      <p:sp>
        <p:nvSpPr>
          <p:cNvPr id="5" name="Content Placeholder 4">
            <a:extLst>
              <a:ext uri="{FF2B5EF4-FFF2-40B4-BE49-F238E27FC236}">
                <a16:creationId xmlns:a16="http://schemas.microsoft.com/office/drawing/2014/main" id="{898D7F7C-453A-03E2-6B72-A471770463E2}"/>
              </a:ext>
            </a:extLst>
          </p:cNvPr>
          <p:cNvSpPr>
            <a:spLocks noGrp="1"/>
          </p:cNvSpPr>
          <p:nvPr>
            <p:ph sz="quarter" idx="13"/>
          </p:nvPr>
        </p:nvSpPr>
        <p:spPr>
          <a:xfrm>
            <a:off x="768096" y="2130552"/>
            <a:ext cx="4206240" cy="3959352"/>
          </a:xfrm>
        </p:spPr>
        <p:txBody>
          <a:bodyPr/>
          <a:lstStyle/>
          <a:p>
            <a:r>
              <a:rPr lang="en-US" dirty="0"/>
              <a:t>Product launch</a:t>
            </a:r>
          </a:p>
          <a:p>
            <a:pPr lvl="1"/>
            <a:r>
              <a:rPr lang="en-US" dirty="0"/>
              <a:t>Successful introduction of our product to market</a:t>
            </a:r>
          </a:p>
          <a:p>
            <a:r>
              <a:rPr lang="en-US" dirty="0"/>
              <a:t>10,000 user milestone</a:t>
            </a:r>
          </a:p>
          <a:p>
            <a:pPr lvl="1"/>
            <a:r>
              <a:rPr lang="en-US" dirty="0"/>
              <a:t>Substantial user base, indicating growing demand</a:t>
            </a:r>
          </a:p>
          <a:p>
            <a:r>
              <a:rPr lang="en-US" dirty="0"/>
              <a:t>Strategic partnership</a:t>
            </a:r>
          </a:p>
          <a:p>
            <a:pPr lvl="1"/>
            <a:r>
              <a:rPr lang="en-US" dirty="0"/>
              <a:t>Expanding market presence and capabilities</a:t>
            </a:r>
          </a:p>
          <a:p>
            <a:endParaRPr lang="en-US" dirty="0"/>
          </a:p>
        </p:txBody>
      </p:sp>
      <p:graphicFrame>
        <p:nvGraphicFramePr>
          <p:cNvPr id="6" name="Table Placeholder 2">
            <a:extLst>
              <a:ext uri="{FF2B5EF4-FFF2-40B4-BE49-F238E27FC236}">
                <a16:creationId xmlns:a16="http://schemas.microsoft.com/office/drawing/2014/main" id="{EB51DEC2-38F7-4B87-6002-0A5C23D2C43A}"/>
              </a:ext>
            </a:extLst>
          </p:cNvPr>
          <p:cNvGraphicFramePr>
            <a:graphicFrameLocks noGrp="1"/>
          </p:cNvGraphicFramePr>
          <p:nvPr>
            <p:ph sz="quarter" idx="12"/>
            <p:extLst>
              <p:ext uri="{D42A27DB-BD31-4B8C-83A1-F6EECF244321}">
                <p14:modId xmlns:p14="http://schemas.microsoft.com/office/powerpoint/2010/main" val="577293955"/>
              </p:ext>
            </p:extLst>
          </p:nvPr>
        </p:nvGraphicFramePr>
        <p:xfrm>
          <a:off x="5513388" y="2176463"/>
          <a:ext cx="5905498" cy="3957640"/>
        </p:xfrm>
        <a:graphic>
          <a:graphicData uri="http://schemas.openxmlformats.org/drawingml/2006/table">
            <a:tbl>
              <a:tblPr firstRow="1" bandRow="1">
                <a:tableStyleId>{C083E6E3-FA7D-4D7B-A595-EF9225AFEA82}</a:tableStyleId>
              </a:tblPr>
              <a:tblGrid>
                <a:gridCol w="4556124">
                  <a:extLst>
                    <a:ext uri="{9D8B030D-6E8A-4147-A177-3AD203B41FA5}">
                      <a16:colId xmlns:a16="http://schemas.microsoft.com/office/drawing/2014/main" val="4076170109"/>
                    </a:ext>
                  </a:extLst>
                </a:gridCol>
                <a:gridCol w="1349374">
                  <a:extLst>
                    <a:ext uri="{9D8B030D-6E8A-4147-A177-3AD203B41FA5}">
                      <a16:colId xmlns:a16="http://schemas.microsoft.com/office/drawing/2014/main" val="1858434544"/>
                    </a:ext>
                  </a:extLst>
                </a:gridCol>
              </a:tblGrid>
              <a:tr h="791528">
                <a:tc>
                  <a:txBody>
                    <a:bodyPr/>
                    <a:lstStyle/>
                    <a:p>
                      <a:r>
                        <a:rPr lang="en-US" b="1" dirty="0">
                          <a:latin typeface="+mn-lt"/>
                        </a:rPr>
                        <a:t>Milestone</a:t>
                      </a:r>
                      <a:endParaRPr lang="en-US" b="1" i="0" dirty="0">
                        <a:latin typeface="+mn-lt"/>
                      </a:endParaRPr>
                    </a:p>
                  </a:txBody>
                  <a:tcPr anchor="ctr"/>
                </a:tc>
                <a:tc>
                  <a:txBody>
                    <a:bodyPr/>
                    <a:lstStyle/>
                    <a:p>
                      <a:r>
                        <a:rPr lang="en-US" b="1" dirty="0">
                          <a:latin typeface="+mn-lt"/>
                        </a:rPr>
                        <a:t>Quarter</a:t>
                      </a:r>
                      <a:endParaRPr lang="en-US" b="1" i="0" dirty="0">
                        <a:latin typeface="+mn-lt"/>
                      </a:endParaRPr>
                    </a:p>
                  </a:txBody>
                  <a:tcPr anchor="ctr"/>
                </a:tc>
                <a:extLst>
                  <a:ext uri="{0D108BD9-81ED-4DB2-BD59-A6C34878D82A}">
                    <a16:rowId xmlns:a16="http://schemas.microsoft.com/office/drawing/2014/main" val="1527639249"/>
                  </a:ext>
                </a:extLst>
              </a:tr>
              <a:tr h="791528">
                <a:tc>
                  <a:txBody>
                    <a:bodyPr/>
                    <a:lstStyle/>
                    <a:p>
                      <a:r>
                        <a:rPr lang="en-US" b="0" dirty="0">
                          <a:latin typeface="+mn-lt"/>
                        </a:rPr>
                        <a:t>Product launch</a:t>
                      </a:r>
                      <a:endParaRPr lang="en-US" b="0" i="0" dirty="0">
                        <a:latin typeface="+mn-lt"/>
                      </a:endParaRPr>
                    </a:p>
                  </a:txBody>
                  <a:tcPr anchor="ctr"/>
                </a:tc>
                <a:tc>
                  <a:txBody>
                    <a:bodyPr/>
                    <a:lstStyle/>
                    <a:p>
                      <a:r>
                        <a:rPr lang="en-US" b="0" dirty="0">
                          <a:latin typeface="+mn-lt"/>
                        </a:rPr>
                        <a:t>Q1</a:t>
                      </a:r>
                      <a:endParaRPr lang="en-US" b="0" i="0" dirty="0">
                        <a:latin typeface="+mn-lt"/>
                      </a:endParaRPr>
                    </a:p>
                  </a:txBody>
                  <a:tcPr anchor="ctr"/>
                </a:tc>
                <a:extLst>
                  <a:ext uri="{0D108BD9-81ED-4DB2-BD59-A6C34878D82A}">
                    <a16:rowId xmlns:a16="http://schemas.microsoft.com/office/drawing/2014/main" val="3418955261"/>
                  </a:ext>
                </a:extLst>
              </a:tr>
              <a:tr h="791528">
                <a:tc>
                  <a:txBody>
                    <a:bodyPr/>
                    <a:lstStyle/>
                    <a:p>
                      <a:r>
                        <a:rPr lang="en-US" b="0" dirty="0">
                          <a:latin typeface="+mn-lt"/>
                        </a:rPr>
                        <a:t>10,000 user milestone</a:t>
                      </a:r>
                      <a:endParaRPr lang="en-US" b="0" i="0" dirty="0">
                        <a:latin typeface="+mn-lt"/>
                      </a:endParaRPr>
                    </a:p>
                  </a:txBody>
                  <a:tcPr anchor="ctr"/>
                </a:tc>
                <a:tc>
                  <a:txBody>
                    <a:bodyPr/>
                    <a:lstStyle/>
                    <a:p>
                      <a:r>
                        <a:rPr lang="en-US" b="0" dirty="0">
                          <a:latin typeface="+mn-lt"/>
                        </a:rPr>
                        <a:t>Q2</a:t>
                      </a:r>
                      <a:endParaRPr lang="en-US" b="0" i="0" dirty="0">
                        <a:latin typeface="+mn-lt"/>
                      </a:endParaRPr>
                    </a:p>
                  </a:txBody>
                  <a:tcPr anchor="ctr"/>
                </a:tc>
                <a:extLst>
                  <a:ext uri="{0D108BD9-81ED-4DB2-BD59-A6C34878D82A}">
                    <a16:rowId xmlns:a16="http://schemas.microsoft.com/office/drawing/2014/main" val="1518902757"/>
                  </a:ext>
                </a:extLst>
              </a:tr>
              <a:tr h="791528">
                <a:tc>
                  <a:txBody>
                    <a:bodyPr/>
                    <a:lstStyle/>
                    <a:p>
                      <a:r>
                        <a:rPr lang="en-US" b="0" dirty="0">
                          <a:latin typeface="+mn-lt"/>
                        </a:rPr>
                        <a:t>Strategic partnership</a:t>
                      </a:r>
                      <a:endParaRPr lang="en-US" b="0" i="0" dirty="0">
                        <a:latin typeface="+mn-lt"/>
                      </a:endParaRPr>
                    </a:p>
                  </a:txBody>
                  <a:tcPr anchor="ctr"/>
                </a:tc>
                <a:tc>
                  <a:txBody>
                    <a:bodyPr/>
                    <a:lstStyle/>
                    <a:p>
                      <a:r>
                        <a:rPr lang="en-US" b="0" dirty="0">
                          <a:latin typeface="+mn-lt"/>
                        </a:rPr>
                        <a:t>Q3</a:t>
                      </a:r>
                      <a:endParaRPr lang="en-US" b="0" i="0" dirty="0">
                        <a:latin typeface="+mn-lt"/>
                      </a:endParaRPr>
                    </a:p>
                  </a:txBody>
                  <a:tcPr anchor="ctr"/>
                </a:tc>
                <a:extLst>
                  <a:ext uri="{0D108BD9-81ED-4DB2-BD59-A6C34878D82A}">
                    <a16:rowId xmlns:a16="http://schemas.microsoft.com/office/drawing/2014/main" val="2854133869"/>
                  </a:ext>
                </a:extLst>
              </a:tr>
              <a:tr h="791528">
                <a:tc>
                  <a:txBody>
                    <a:bodyPr/>
                    <a:lstStyle/>
                    <a:p>
                      <a:pPr lvl="0">
                        <a:buNone/>
                      </a:pPr>
                      <a:r>
                        <a:rPr lang="en-US" b="0" dirty="0">
                          <a:latin typeface="+mn-lt"/>
                        </a:rPr>
                        <a:t>Campaign launch</a:t>
                      </a:r>
                      <a:endParaRPr lang="en-US" b="0" i="0" dirty="0">
                        <a:latin typeface="+mn-lt"/>
                      </a:endParaRPr>
                    </a:p>
                  </a:txBody>
                  <a:tcPr anchor="ctr"/>
                </a:tc>
                <a:tc>
                  <a:txBody>
                    <a:bodyPr/>
                    <a:lstStyle/>
                    <a:p>
                      <a:r>
                        <a:rPr lang="en-US" b="0" dirty="0">
                          <a:latin typeface="+mn-lt"/>
                        </a:rPr>
                        <a:t>Q4</a:t>
                      </a:r>
                      <a:endParaRPr lang="en-US" b="0" i="0" dirty="0">
                        <a:latin typeface="+mn-lt"/>
                      </a:endParaRPr>
                    </a:p>
                  </a:txBody>
                  <a:tcPr anchor="ctr"/>
                </a:tc>
                <a:extLst>
                  <a:ext uri="{0D108BD9-81ED-4DB2-BD59-A6C34878D82A}">
                    <a16:rowId xmlns:a16="http://schemas.microsoft.com/office/drawing/2014/main" val="1780349918"/>
                  </a:ext>
                </a:extLst>
              </a:tr>
            </a:tbl>
          </a:graphicData>
        </a:graphic>
      </p:graphicFrame>
      <p:sp>
        <p:nvSpPr>
          <p:cNvPr id="2" name="Slide Number Placeholder 1">
            <a:extLst>
              <a:ext uri="{FF2B5EF4-FFF2-40B4-BE49-F238E27FC236}">
                <a16:creationId xmlns:a16="http://schemas.microsoft.com/office/drawing/2014/main" id="{CDF61901-DE0D-961B-382E-62251EE7BB92}"/>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27</a:t>
            </a:fld>
            <a:endParaRPr lang="en-US" dirty="0"/>
          </a:p>
        </p:txBody>
      </p:sp>
    </p:spTree>
    <p:extLst>
      <p:ext uri="{BB962C8B-B14F-4D97-AF65-F5344CB8AC3E}">
        <p14:creationId xmlns:p14="http://schemas.microsoft.com/office/powerpoint/2010/main" val="3684176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864BB4-E786-4620-FD91-9376C33328C3}"/>
              </a:ext>
            </a:extLst>
          </p:cNvPr>
          <p:cNvSpPr>
            <a:spLocks noGrp="1"/>
          </p:cNvSpPr>
          <p:nvPr>
            <p:ph type="title"/>
          </p:nvPr>
        </p:nvSpPr>
        <p:spPr>
          <a:xfrm>
            <a:off x="768096" y="996696"/>
            <a:ext cx="10652760" cy="914400"/>
          </a:xfrm>
        </p:spPr>
        <p:txBody>
          <a:bodyPr/>
          <a:lstStyle/>
          <a:p>
            <a:r>
              <a:rPr lang="en-US" dirty="0"/>
              <a:t>Summary</a:t>
            </a:r>
            <a:br>
              <a:rPr lang="en-US" dirty="0"/>
            </a:br>
            <a:endParaRPr lang="en-US" dirty="0"/>
          </a:p>
        </p:txBody>
      </p:sp>
      <p:sp>
        <p:nvSpPr>
          <p:cNvPr id="5" name="Content Placeholder 4">
            <a:extLst>
              <a:ext uri="{FF2B5EF4-FFF2-40B4-BE49-F238E27FC236}">
                <a16:creationId xmlns:a16="http://schemas.microsoft.com/office/drawing/2014/main" id="{2FFFCE5C-9273-B0B4-FE51-4777F8F48EA0}"/>
              </a:ext>
            </a:extLst>
          </p:cNvPr>
          <p:cNvSpPr>
            <a:spLocks noGrp="1"/>
          </p:cNvSpPr>
          <p:nvPr>
            <p:ph sz="quarter" idx="13"/>
          </p:nvPr>
        </p:nvSpPr>
        <p:spPr>
          <a:xfrm>
            <a:off x="768096" y="2130552"/>
            <a:ext cx="4910328" cy="3959352"/>
          </a:xfrm>
        </p:spPr>
        <p:txBody>
          <a:bodyPr/>
          <a:lstStyle/>
          <a:p>
            <a:r>
              <a:rPr lang="en-US" dirty="0"/>
              <a:t>With this product, Best For You Organics is positioned for success in the dynamic market. </a:t>
            </a:r>
          </a:p>
          <a:p>
            <a:r>
              <a:rPr lang="en-US" dirty="0"/>
              <a:t>With a focus on innovation, user experience, and strategic growth, we anticipate reaching new heights in the coming year.</a:t>
            </a:r>
          </a:p>
          <a:p>
            <a:r>
              <a:rPr lang="en-US" dirty="0"/>
              <a:t>Our commitment to user satisfaction underscores every aspect of our operations</a:t>
            </a:r>
          </a:p>
          <a:p>
            <a:endParaRPr lang="en-US" dirty="0"/>
          </a:p>
        </p:txBody>
      </p:sp>
      <p:sp>
        <p:nvSpPr>
          <p:cNvPr id="3" name="Content Placeholder 2">
            <a:extLst>
              <a:ext uri="{FF2B5EF4-FFF2-40B4-BE49-F238E27FC236}">
                <a16:creationId xmlns:a16="http://schemas.microsoft.com/office/drawing/2014/main" id="{F687316B-779F-2995-907A-7E4207757597}"/>
              </a:ext>
            </a:extLst>
          </p:cNvPr>
          <p:cNvSpPr>
            <a:spLocks noGrp="1"/>
          </p:cNvSpPr>
          <p:nvPr>
            <p:ph sz="quarter" idx="12"/>
          </p:nvPr>
        </p:nvSpPr>
        <p:spPr>
          <a:xfrm>
            <a:off x="6519672" y="2130552"/>
            <a:ext cx="4910328" cy="3959352"/>
          </a:xfrm>
        </p:spPr>
        <p:txBody>
          <a:bodyPr/>
          <a:lstStyle/>
          <a:p>
            <a:r>
              <a:rPr lang="en-US" dirty="0"/>
              <a:t>Strong market positioning</a:t>
            </a:r>
          </a:p>
          <a:p>
            <a:r>
              <a:rPr lang="en-US" dirty="0"/>
              <a:t>Robust growth strategy</a:t>
            </a:r>
          </a:p>
          <a:p>
            <a:r>
              <a:rPr lang="en-US" dirty="0"/>
              <a:t>Innovative product development</a:t>
            </a:r>
          </a:p>
          <a:p>
            <a:r>
              <a:rPr lang="en-US" dirty="0"/>
              <a:t>Commitment to user satisfaction</a:t>
            </a:r>
          </a:p>
          <a:p>
            <a:endParaRPr lang="en-US" dirty="0"/>
          </a:p>
        </p:txBody>
      </p:sp>
      <p:sp>
        <p:nvSpPr>
          <p:cNvPr id="2" name="Slide Number Placeholder 1">
            <a:extLst>
              <a:ext uri="{FF2B5EF4-FFF2-40B4-BE49-F238E27FC236}">
                <a16:creationId xmlns:a16="http://schemas.microsoft.com/office/drawing/2014/main" id="{850723FF-C6F9-5963-84DC-8B0FD296770E}"/>
              </a:ext>
            </a:extLst>
          </p:cNvPr>
          <p:cNvSpPr>
            <a:spLocks noGrp="1"/>
          </p:cNvSpPr>
          <p:nvPr>
            <p:ph type="sldNum" sz="quarter" idx="10"/>
          </p:nvPr>
        </p:nvSpPr>
        <p:spPr>
          <a:xfrm>
            <a:off x="11734800" y="6400800"/>
            <a:ext cx="457200" cy="457200"/>
          </a:xfrm>
        </p:spPr>
        <p:txBody>
          <a:bodyPr/>
          <a:lstStyle/>
          <a:p>
            <a:fld id="{19B51A1E-902D-48AF-9020-955120F399B6}" type="slidenum">
              <a:rPr lang="en-US" smtClean="0"/>
              <a:pPr/>
              <a:t>28</a:t>
            </a:fld>
            <a:endParaRPr lang="en-US" dirty="0"/>
          </a:p>
        </p:txBody>
      </p:sp>
    </p:spTree>
    <p:extLst>
      <p:ext uri="{BB962C8B-B14F-4D97-AF65-F5344CB8AC3E}">
        <p14:creationId xmlns:p14="http://schemas.microsoft.com/office/powerpoint/2010/main" val="36620487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7D8619-1B86-47C0-0EF6-BD7B33463696}"/>
              </a:ext>
            </a:extLst>
          </p:cNvPr>
          <p:cNvSpPr>
            <a:spLocks noGrp="1"/>
          </p:cNvSpPr>
          <p:nvPr>
            <p:ph type="title"/>
          </p:nvPr>
        </p:nvSpPr>
        <p:spPr>
          <a:xfrm>
            <a:off x="3781683" y="609600"/>
            <a:ext cx="7708392" cy="1088136"/>
          </a:xfrm>
        </p:spPr>
        <p:txBody>
          <a:bodyPr/>
          <a:lstStyle/>
          <a:p>
            <a:r>
              <a:rPr lang="en-US" dirty="0"/>
              <a:t>Problem Sizing</a:t>
            </a:r>
          </a:p>
        </p:txBody>
      </p:sp>
      <p:pic>
        <p:nvPicPr>
          <p:cNvPr id="4" name="Picture 3">
            <a:extLst>
              <a:ext uri="{FF2B5EF4-FFF2-40B4-BE49-F238E27FC236}">
                <a16:creationId xmlns:a16="http://schemas.microsoft.com/office/drawing/2014/main" id="{F06C6D7C-106F-F1E9-DE20-234F56BF6FE3}"/>
              </a:ext>
            </a:extLst>
          </p:cNvPr>
          <p:cNvPicPr>
            <a:picLocks noChangeAspect="1"/>
          </p:cNvPicPr>
          <p:nvPr/>
        </p:nvPicPr>
        <p:blipFill>
          <a:blip r:embed="rId2"/>
          <a:stretch>
            <a:fillRect/>
          </a:stretch>
        </p:blipFill>
        <p:spPr>
          <a:xfrm>
            <a:off x="2187787" y="2476731"/>
            <a:ext cx="5448092" cy="438126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609339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alpha val="99000"/>
          </a:schemeClr>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B775CAD-60B4-E2CC-3451-3AB56951D128}"/>
              </a:ext>
            </a:extLst>
          </p:cNvPr>
          <p:cNvSpPr>
            <a:spLocks noGrp="1"/>
          </p:cNvSpPr>
          <p:nvPr>
            <p:ph type="sldNum" sz="quarter" idx="10"/>
          </p:nvPr>
        </p:nvSpPr>
        <p:spPr/>
        <p:txBody>
          <a:bodyPr/>
          <a:lstStyle/>
          <a:p>
            <a:fld id="{19B51A1E-902D-48AF-9020-955120F399B6}" type="slidenum">
              <a:rPr lang="en-US" smtClean="0"/>
              <a:pPr/>
              <a:t>4</a:t>
            </a:fld>
            <a:endParaRPr lang="en-US" dirty="0"/>
          </a:p>
        </p:txBody>
      </p:sp>
      <p:sp>
        <p:nvSpPr>
          <p:cNvPr id="9" name="Rectangle 3">
            <a:extLst>
              <a:ext uri="{FF2B5EF4-FFF2-40B4-BE49-F238E27FC236}">
                <a16:creationId xmlns:a16="http://schemas.microsoft.com/office/drawing/2014/main" id="{A7EA0C13-9B88-385A-2694-508888108870}"/>
              </a:ext>
            </a:extLst>
          </p:cNvPr>
          <p:cNvSpPr>
            <a:spLocks noGrp="1" noChangeArrowheads="1"/>
          </p:cNvSpPr>
          <p:nvPr>
            <p:ph sz="quarter" idx="12"/>
          </p:nvPr>
        </p:nvSpPr>
        <p:spPr bwMode="auto">
          <a:xfrm>
            <a:off x="174569" y="502414"/>
            <a:ext cx="11560231" cy="63555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sz="2400" b="1" dirty="0"/>
              <a:t>Problem Sizing Canvas</a:t>
            </a:r>
            <a:r>
              <a:rPr lang="en-US" sz="2400" dirty="0"/>
              <a:t> is a tool used in the </a:t>
            </a:r>
            <a:r>
              <a:rPr lang="en-US" sz="2400" b="1" dirty="0"/>
              <a:t>design thinking process</a:t>
            </a:r>
            <a:r>
              <a:rPr lang="en-US" sz="2400" dirty="0"/>
              <a:t> to clearly define and assess the size, scope, and impact of a problem before moving forward with potential solutions. It helps teams to understand the problem in depth, ensuring that they address the right issues with an appropriate scope.</a:t>
            </a:r>
            <a:endParaRPr lang="en-US" sz="2400" b="1" dirty="0">
              <a:solidFill>
                <a:srgbClr val="2F2E2E"/>
              </a:solidFill>
            </a:endParaRPr>
          </a:p>
          <a:p>
            <a:pPr marL="0" marR="0" lvl="0" indent="0" algn="l" defTabSz="914400" rtl="0" eaLnBrk="0" fontAlgn="base" latinLnBrk="0" hangingPunct="0">
              <a:lnSpc>
                <a:spcPct val="100000"/>
              </a:lnSpc>
              <a:spcBef>
                <a:spcPct val="0"/>
              </a:spcBef>
              <a:spcAft>
                <a:spcPct val="0"/>
              </a:spcAft>
              <a:buClrTx/>
              <a:buSzTx/>
              <a:buNone/>
              <a:tabLst/>
            </a:pPr>
            <a:r>
              <a:rPr lang="en-US" sz="2400" b="0" i="0" dirty="0">
                <a:solidFill>
                  <a:srgbClr val="11262B"/>
                </a:solidFill>
                <a:effectLst/>
              </a:rPr>
              <a:t>Once a problem’s size has been validated, you can start thinking of solutions.</a:t>
            </a:r>
          </a:p>
          <a:p>
            <a:pPr marL="0" marR="0" lvl="0" indent="0" algn="l" defTabSz="914400" rtl="0" eaLnBrk="0" fontAlgn="base" latinLnBrk="0" hangingPunct="0">
              <a:lnSpc>
                <a:spcPct val="100000"/>
              </a:lnSpc>
              <a:spcBef>
                <a:spcPct val="0"/>
              </a:spcBef>
              <a:spcAft>
                <a:spcPct val="0"/>
              </a:spcAft>
              <a:buClrTx/>
              <a:buSzTx/>
              <a:buNone/>
              <a:tabLst/>
            </a:pPr>
            <a:endParaRPr lang="en-US" sz="2400" b="0" i="0" dirty="0">
              <a:solidFill>
                <a:srgbClr val="11262B"/>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lang="en-US" sz="2400" dirty="0"/>
              <a:t>Here’s a brief explanation of the canvas: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3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Problem &amp; Pain Point</a:t>
            </a:r>
            <a:r>
              <a:rPr kumimoji="0" lang="en-US" altLang="en-US" sz="2400" b="0" i="0" u="none" strike="noStrike" cap="none" normalizeH="0" baseline="0" dirty="0">
                <a:ln>
                  <a:noFill/>
                </a:ln>
                <a:solidFill>
                  <a:schemeClr val="tx1"/>
                </a:solidFill>
                <a:effectLst/>
              </a:rPr>
              <a:t>: Users struggle with understanding and reducing their carbon footprint, seeking a way to track and act on their environmental impact.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User Segment</a:t>
            </a:r>
            <a:r>
              <a:rPr kumimoji="0" lang="en-US" altLang="en-US" sz="2400" b="0" i="0" u="none" strike="noStrike" cap="none" normalizeH="0" baseline="0" dirty="0">
                <a:ln>
                  <a:noFill/>
                </a:ln>
                <a:solidFill>
                  <a:schemeClr val="tx1"/>
                </a:solidFill>
                <a:effectLst/>
              </a:rPr>
              <a:t>: Targeted at environmentally conscious individuals and businesses, adaptable for different user groups.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Frequency</a:t>
            </a:r>
            <a:r>
              <a:rPr kumimoji="0" lang="en-US" altLang="en-US" sz="2400" b="0" i="0" u="none" strike="noStrike" cap="none" normalizeH="0" baseline="0" dirty="0">
                <a:ln>
                  <a:noFill/>
                </a:ln>
                <a:solidFill>
                  <a:schemeClr val="tx1"/>
                </a:solidFill>
                <a:effectLst/>
              </a:rPr>
              <a:t>: Tracks daily, monthly, or yearly activities like commuting, energy consumption, and purchases.</a:t>
            </a:r>
            <a:endParaRPr kumimoji="0" lang="en-US" altLang="en-US" sz="20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110353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alpha val="99000"/>
          </a:schemeClr>
        </a:solidFill>
        <a:effectLst/>
      </p:bgPr>
    </p:bg>
    <p:spTree>
      <p:nvGrpSpPr>
        <p:cNvPr id="1" name="">
          <a:extLst>
            <a:ext uri="{FF2B5EF4-FFF2-40B4-BE49-F238E27FC236}">
              <a16:creationId xmlns:a16="http://schemas.microsoft.com/office/drawing/2014/main" id="{AD6376AD-4371-048E-BFD3-A42015223CA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6DF8AC-14C4-C0A9-E976-78E717A78D73}"/>
              </a:ext>
            </a:extLst>
          </p:cNvPr>
          <p:cNvSpPr>
            <a:spLocks noGrp="1"/>
          </p:cNvSpPr>
          <p:nvPr>
            <p:ph type="sldNum" sz="quarter" idx="10"/>
          </p:nvPr>
        </p:nvSpPr>
        <p:spPr/>
        <p:txBody>
          <a:bodyPr/>
          <a:lstStyle/>
          <a:p>
            <a:fld id="{19B51A1E-902D-48AF-9020-955120F399B6}" type="slidenum">
              <a:rPr lang="en-US" smtClean="0"/>
              <a:pPr/>
              <a:t>5</a:t>
            </a:fld>
            <a:endParaRPr lang="en-US" dirty="0"/>
          </a:p>
        </p:txBody>
      </p:sp>
      <p:sp>
        <p:nvSpPr>
          <p:cNvPr id="3" name="Rectangle 1">
            <a:extLst>
              <a:ext uri="{FF2B5EF4-FFF2-40B4-BE49-F238E27FC236}">
                <a16:creationId xmlns:a16="http://schemas.microsoft.com/office/drawing/2014/main" id="{3ED67633-55E0-3FC9-0708-6DDF0DC48D10}"/>
              </a:ext>
            </a:extLst>
          </p:cNvPr>
          <p:cNvSpPr>
            <a:spLocks noGrp="1" noChangeArrowheads="1"/>
          </p:cNvSpPr>
          <p:nvPr>
            <p:ph sz="quarter" idx="12"/>
          </p:nvPr>
        </p:nvSpPr>
        <p:spPr bwMode="auto">
          <a:xfrm>
            <a:off x="174625" y="584292"/>
            <a:ext cx="11560175"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Severity</a:t>
            </a:r>
            <a:r>
              <a:rPr kumimoji="0" lang="en-US" altLang="en-US" sz="2400" b="0" i="0" u="none" strike="noStrike" cap="none" normalizeH="0" baseline="0" dirty="0">
                <a:ln>
                  <a:noFill/>
                </a:ln>
                <a:solidFill>
                  <a:schemeClr val="tx1"/>
                </a:solidFill>
                <a:effectLst/>
              </a:rPr>
              <a:t>: This part assesses how much users are already invested in sustainability and how much a tool could help them reduce their footprint, like through reduced energy bills or ethical decision-making.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Boosters &amp; Setbacks</a:t>
            </a:r>
            <a:r>
              <a:rPr kumimoji="0" lang="en-US" altLang="en-US" sz="2400" b="0" i="0" u="none" strike="noStrike" cap="none" normalizeH="0" baseline="0" dirty="0">
                <a:ln>
                  <a:noFill/>
                </a:ln>
                <a:solidFill>
                  <a:schemeClr val="tx1"/>
                </a:solidFill>
                <a:effectLst/>
              </a:rPr>
              <a:t>: It acknowledges factors that can either encourage or hinder users, such as increased environmental awareness (boosters) or economic downturns affecting spending on green initiatives (setbacks).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rPr>
              <a:t>Scope</a:t>
            </a:r>
            <a:r>
              <a:rPr kumimoji="0" lang="en-US" altLang="en-US" sz="2400" b="0" i="0" u="none" strike="noStrike" cap="none" normalizeH="0" baseline="0" dirty="0">
                <a:ln>
                  <a:noFill/>
                </a:ln>
                <a:solidFill>
                  <a:schemeClr val="tx1"/>
                </a:solidFill>
                <a:effectLst/>
              </a:rPr>
              <a:t>: The scope outlines the capabilities of the carbon footprint calculator, focusing on providing user insights, suggesting reductions, and targeting specific areas like waste management and energy use for a broader impact on sustainability.</a:t>
            </a:r>
          </a:p>
        </p:txBody>
      </p:sp>
    </p:spTree>
    <p:extLst>
      <p:ext uri="{BB962C8B-B14F-4D97-AF65-F5344CB8AC3E}">
        <p14:creationId xmlns:p14="http://schemas.microsoft.com/office/powerpoint/2010/main" val="1488964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1218E-884B-C1D5-EDC3-D2E18445BD2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0F2D33C-A130-FE45-6D1D-1D61E5FA5530}"/>
              </a:ext>
            </a:extLst>
          </p:cNvPr>
          <p:cNvSpPr>
            <a:spLocks noGrp="1"/>
          </p:cNvSpPr>
          <p:nvPr>
            <p:ph type="title"/>
          </p:nvPr>
        </p:nvSpPr>
        <p:spPr>
          <a:xfrm>
            <a:off x="3781683" y="609600"/>
            <a:ext cx="7708392" cy="1088136"/>
          </a:xfrm>
        </p:spPr>
        <p:txBody>
          <a:bodyPr/>
          <a:lstStyle/>
          <a:p>
            <a:r>
              <a:rPr lang="en-US" dirty="0"/>
              <a:t>Mind Map</a:t>
            </a:r>
          </a:p>
        </p:txBody>
      </p:sp>
      <p:pic>
        <p:nvPicPr>
          <p:cNvPr id="7" name="Picture 6">
            <a:extLst>
              <a:ext uri="{FF2B5EF4-FFF2-40B4-BE49-F238E27FC236}">
                <a16:creationId xmlns:a16="http://schemas.microsoft.com/office/drawing/2014/main" id="{A82DCE47-21CC-E42F-1FB2-79D4320BD591}"/>
              </a:ext>
            </a:extLst>
          </p:cNvPr>
          <p:cNvPicPr>
            <a:picLocks noChangeAspect="1"/>
          </p:cNvPicPr>
          <p:nvPr/>
        </p:nvPicPr>
        <p:blipFill>
          <a:blip r:embed="rId2"/>
          <a:stretch>
            <a:fillRect/>
          </a:stretch>
        </p:blipFill>
        <p:spPr>
          <a:xfrm>
            <a:off x="1976284" y="2399071"/>
            <a:ext cx="5654620" cy="438126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40080842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630D8F95-4874-AE87-3345-DDAE8F12E2E0}"/>
              </a:ext>
            </a:extLst>
          </p:cNvPr>
          <p:cNvGraphicFramePr>
            <a:graphicFrameLocks noGrp="1"/>
          </p:cNvGraphicFramePr>
          <p:nvPr>
            <p:ph sz="quarter" idx="12"/>
            <p:extLst>
              <p:ext uri="{D42A27DB-BD31-4B8C-83A1-F6EECF244321}">
                <p14:modId xmlns:p14="http://schemas.microsoft.com/office/powerpoint/2010/main" val="1909033914"/>
              </p:ext>
            </p:extLst>
          </p:nvPr>
        </p:nvGraphicFramePr>
        <p:xfrm>
          <a:off x="769937" y="1546698"/>
          <a:ext cx="10652125" cy="522375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AB904DA3-D20D-8E56-473B-EC0AD803BD56}"/>
              </a:ext>
            </a:extLst>
          </p:cNvPr>
          <p:cNvSpPr>
            <a:spLocks noGrp="1"/>
          </p:cNvSpPr>
          <p:nvPr>
            <p:ph type="sldNum" sz="quarter" idx="10"/>
          </p:nvPr>
        </p:nvSpPr>
        <p:spPr/>
        <p:txBody>
          <a:bodyPr/>
          <a:lstStyle/>
          <a:p>
            <a:pPr algn="ctr"/>
            <a:fld id="{19B51A1E-902D-48AF-9020-955120F399B6}" type="slidenum">
              <a:rPr lang="en-US" smtClean="0"/>
              <a:pPr algn="ctr"/>
              <a:t>7</a:t>
            </a:fld>
            <a:endParaRPr lang="en-US" dirty="0"/>
          </a:p>
        </p:txBody>
      </p:sp>
      <p:sp>
        <p:nvSpPr>
          <p:cNvPr id="38" name="TextBox 37">
            <a:extLst>
              <a:ext uri="{FF2B5EF4-FFF2-40B4-BE49-F238E27FC236}">
                <a16:creationId xmlns:a16="http://schemas.microsoft.com/office/drawing/2014/main" id="{B13B8609-8084-7516-416E-A1193F532647}"/>
              </a:ext>
            </a:extLst>
          </p:cNvPr>
          <p:cNvSpPr txBox="1"/>
          <p:nvPr/>
        </p:nvSpPr>
        <p:spPr>
          <a:xfrm>
            <a:off x="769936" y="612843"/>
            <a:ext cx="10652125" cy="923330"/>
          </a:xfrm>
          <a:prstGeom prst="rect">
            <a:avLst/>
          </a:prstGeom>
          <a:noFill/>
        </p:spPr>
        <p:txBody>
          <a:bodyPr wrap="square" rtlCol="0">
            <a:spAutoFit/>
          </a:bodyPr>
          <a:lstStyle/>
          <a:p>
            <a:r>
              <a:rPr lang="en-US" b="1" dirty="0"/>
              <a:t>Mind mapping </a:t>
            </a:r>
            <a:r>
              <a:rPr lang="en-US" dirty="0"/>
              <a:t>is a visual thinking tool that helps organize information, ideas, and concepts in a structured way. It typically involves creating a diagram that starts with a central idea or topic, branching out into related subtopics and ideas</a:t>
            </a:r>
            <a:endParaRPr lang="en-US" b="0" i="0" dirty="0">
              <a:effectLst/>
              <a:latin typeface="+mj-lt"/>
            </a:endParaRPr>
          </a:p>
        </p:txBody>
      </p:sp>
    </p:spTree>
    <p:extLst>
      <p:ext uri="{BB962C8B-B14F-4D97-AF65-F5344CB8AC3E}">
        <p14:creationId xmlns:p14="http://schemas.microsoft.com/office/powerpoint/2010/main" val="3567783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2EF6C9-F72F-3134-C712-84EEFE89414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7D6A8AD-4D92-9690-F840-4C0C35262593}"/>
              </a:ext>
            </a:extLst>
          </p:cNvPr>
          <p:cNvSpPr>
            <a:spLocks noGrp="1"/>
          </p:cNvSpPr>
          <p:nvPr>
            <p:ph type="title"/>
          </p:nvPr>
        </p:nvSpPr>
        <p:spPr>
          <a:xfrm>
            <a:off x="3776708" y="955696"/>
            <a:ext cx="7708392" cy="1088136"/>
          </a:xfrm>
        </p:spPr>
        <p:txBody>
          <a:bodyPr/>
          <a:lstStyle/>
          <a:p>
            <a:r>
              <a:rPr lang="en-US" dirty="0"/>
              <a:t>Stakeholder </a:t>
            </a:r>
            <a:br>
              <a:rPr lang="en-US" dirty="0"/>
            </a:br>
            <a:r>
              <a:rPr lang="en-US" dirty="0"/>
              <a:t>Analysis</a:t>
            </a:r>
          </a:p>
        </p:txBody>
      </p:sp>
      <p:pic>
        <p:nvPicPr>
          <p:cNvPr id="4" name="Picture 3">
            <a:extLst>
              <a:ext uri="{FF2B5EF4-FFF2-40B4-BE49-F238E27FC236}">
                <a16:creationId xmlns:a16="http://schemas.microsoft.com/office/drawing/2014/main" id="{DC35ACF4-72D2-6E2A-5E9E-70BB8500B635}"/>
              </a:ext>
            </a:extLst>
          </p:cNvPr>
          <p:cNvPicPr>
            <a:picLocks noChangeAspect="1"/>
          </p:cNvPicPr>
          <p:nvPr/>
        </p:nvPicPr>
        <p:blipFill>
          <a:blip r:embed="rId2"/>
          <a:stretch>
            <a:fillRect/>
          </a:stretch>
        </p:blipFill>
        <p:spPr>
          <a:xfrm>
            <a:off x="1833146" y="2286545"/>
            <a:ext cx="5797758" cy="436497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644049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alpha val="99000"/>
          </a:schemeClr>
        </a:solidFill>
        <a:effectLst/>
      </p:bgPr>
    </p:bg>
    <p:spTree>
      <p:nvGrpSpPr>
        <p:cNvPr id="1" name="">
          <a:extLst>
            <a:ext uri="{FF2B5EF4-FFF2-40B4-BE49-F238E27FC236}">
              <a16:creationId xmlns:a16="http://schemas.microsoft.com/office/drawing/2014/main" id="{75BDCB80-2221-A738-F2C8-D4105FCA465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2E9F16-4800-8285-BEE9-BF5B4ACCF85C}"/>
              </a:ext>
            </a:extLst>
          </p:cNvPr>
          <p:cNvSpPr>
            <a:spLocks noGrp="1"/>
          </p:cNvSpPr>
          <p:nvPr>
            <p:ph type="sldNum" sz="quarter" idx="10"/>
          </p:nvPr>
        </p:nvSpPr>
        <p:spPr/>
        <p:txBody>
          <a:bodyPr/>
          <a:lstStyle/>
          <a:p>
            <a:fld id="{19B51A1E-902D-48AF-9020-955120F399B6}" type="slidenum">
              <a:rPr lang="en-US" smtClean="0"/>
              <a:pPr/>
              <a:t>9</a:t>
            </a:fld>
            <a:endParaRPr lang="en-US" dirty="0"/>
          </a:p>
        </p:txBody>
      </p:sp>
      <p:sp>
        <p:nvSpPr>
          <p:cNvPr id="9" name="Rectangle 3">
            <a:extLst>
              <a:ext uri="{FF2B5EF4-FFF2-40B4-BE49-F238E27FC236}">
                <a16:creationId xmlns:a16="http://schemas.microsoft.com/office/drawing/2014/main" id="{86E26E8D-A02B-CF63-3B98-F1874CCB0972}"/>
              </a:ext>
            </a:extLst>
          </p:cNvPr>
          <p:cNvSpPr>
            <a:spLocks noGrp="1" noChangeArrowheads="1"/>
          </p:cNvSpPr>
          <p:nvPr>
            <p:ph sz="quarter" idx="12"/>
          </p:nvPr>
        </p:nvSpPr>
        <p:spPr bwMode="auto">
          <a:xfrm>
            <a:off x="1849" y="512340"/>
            <a:ext cx="11732951" cy="6109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sz="2300" b="1" dirty="0">
                <a:solidFill>
                  <a:srgbClr val="111111"/>
                </a:solidFill>
              </a:rPr>
              <a:t>S</a:t>
            </a:r>
            <a:r>
              <a:rPr lang="en-US" sz="2300" b="1" i="0" dirty="0">
                <a:solidFill>
                  <a:srgbClr val="111111"/>
                </a:solidFill>
                <a:effectLst/>
              </a:rPr>
              <a:t>takeholder</a:t>
            </a:r>
            <a:r>
              <a:rPr lang="en-US" sz="2300" b="0" i="0" dirty="0">
                <a:solidFill>
                  <a:srgbClr val="111111"/>
                </a:solidFill>
                <a:effectLst/>
              </a:rPr>
              <a:t> is an individual or a group of individuals with an interest, often financial, in the success of a business.</a:t>
            </a:r>
            <a:endParaRPr kumimoji="0" lang="en-US" altLang="en-US" sz="2300" b="1"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300" b="1" i="0" u="none" strike="noStrike" cap="none" normalizeH="0" baseline="0" dirty="0">
              <a:ln>
                <a:noFill/>
              </a:ln>
              <a:solidFill>
                <a:schemeClr val="tx1"/>
              </a:solidFill>
              <a:effectLst/>
              <a:latin typeface="+mj-l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300" b="1" i="0" u="none" strike="noStrike" cap="none" normalizeH="0" baseline="0" dirty="0">
                <a:ln>
                  <a:noFill/>
                </a:ln>
                <a:solidFill>
                  <a:schemeClr val="tx1"/>
                </a:solidFill>
                <a:effectLst/>
                <a:latin typeface="+mj-lt"/>
              </a:rPr>
              <a:t>Industrialists</a:t>
            </a:r>
            <a:endParaRPr kumimoji="0" lang="en-US" altLang="en-US" sz="2300" b="0" i="0" u="none" strike="noStrike" cap="none" normalizeH="0" baseline="0" dirty="0">
              <a:ln>
                <a:noFill/>
              </a:ln>
              <a:solidFill>
                <a:schemeClr val="tx1"/>
              </a:solidFill>
              <a:effectLst/>
            </a:endParaRPr>
          </a:p>
          <a:p>
            <a:pPr marL="749808" lvl="2" indent="0" eaLnBrk="0" fontAlgn="base" hangingPunct="0">
              <a:lnSpc>
                <a:spcPct val="100000"/>
              </a:lnSpc>
              <a:spcBef>
                <a:spcPct val="0"/>
              </a:spcBef>
              <a:spcAft>
                <a:spcPct val="0"/>
              </a:spcAft>
              <a:buNone/>
            </a:pPr>
            <a:r>
              <a:rPr kumimoji="0" lang="en-US" altLang="en-US" sz="2300" b="0" i="0" u="none" strike="noStrike" cap="none" normalizeH="0" baseline="0" dirty="0">
                <a:ln>
                  <a:noFill/>
                </a:ln>
                <a:solidFill>
                  <a:schemeClr val="tx1"/>
                </a:solidFill>
                <a:effectLst/>
              </a:rPr>
              <a:t> They value accurate emissions data and can provide important operational info but may resist changes. Keeping them engaged requires showing cost-saving benefits.</a:t>
            </a:r>
          </a:p>
          <a:p>
            <a:pPr lvl="2" eaLnBrk="0" fontAlgn="base" hangingPunct="0">
              <a:lnSpc>
                <a:spcPct val="100000"/>
              </a:lnSpc>
              <a:spcBef>
                <a:spcPct val="0"/>
              </a:spcBef>
              <a:spcAft>
                <a:spcPct val="0"/>
              </a:spcAft>
              <a:buFont typeface="Wingdings" panose="05000000000000000000" pitchFamily="2" charset="2"/>
              <a:buChar char="Ø"/>
            </a:pPr>
            <a:endParaRPr kumimoji="0" lang="en-US" altLang="en-US" sz="2300" b="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300" b="1" i="0" u="none" strike="noStrike" cap="none" normalizeH="0" baseline="0" dirty="0">
                <a:ln>
                  <a:noFill/>
                </a:ln>
                <a:solidFill>
                  <a:schemeClr val="tx1"/>
                </a:solidFill>
                <a:effectLst/>
                <a:latin typeface="+mj-lt"/>
              </a:rPr>
              <a:t>Government Agencies</a:t>
            </a:r>
            <a:endParaRPr kumimoji="0" lang="en-US" altLang="en-US" sz="2300" b="0" i="0" u="none" strike="noStrike" cap="none" normalizeH="0" baseline="0" dirty="0">
              <a:ln>
                <a:noFill/>
              </a:ln>
              <a:solidFill>
                <a:schemeClr val="tx1"/>
              </a:solidFill>
              <a:effectLst/>
            </a:endParaRPr>
          </a:p>
          <a:p>
            <a:pPr marL="749808" lvl="2" indent="0" eaLnBrk="0" fontAlgn="base" hangingPunct="0">
              <a:lnSpc>
                <a:spcPct val="100000"/>
              </a:lnSpc>
              <a:spcBef>
                <a:spcPct val="0"/>
              </a:spcBef>
              <a:spcAft>
                <a:spcPct val="0"/>
              </a:spcAft>
              <a:buNone/>
            </a:pPr>
            <a:r>
              <a:rPr kumimoji="0" lang="en-US" altLang="en-US" sz="2300" b="0" i="0" u="none" strike="noStrike" cap="none" normalizeH="0" baseline="0" dirty="0">
                <a:ln>
                  <a:noFill/>
                </a:ln>
                <a:solidFill>
                  <a:schemeClr val="tx1"/>
                </a:solidFill>
                <a:effectLst/>
              </a:rPr>
              <a:t>They emphasize regulatory compliance and offer guidelines but may impose restrictions. Aligning the project with legal standards is key to maintaining their support.</a:t>
            </a:r>
          </a:p>
          <a:p>
            <a:pPr marL="749808" lvl="2" indent="0" eaLnBrk="0" fontAlgn="base" hangingPunct="0">
              <a:lnSpc>
                <a:spcPct val="100000"/>
              </a:lnSpc>
              <a:spcBef>
                <a:spcPct val="0"/>
              </a:spcBef>
              <a:spcAft>
                <a:spcPct val="0"/>
              </a:spcAft>
              <a:buNone/>
            </a:pPr>
            <a:endParaRPr kumimoji="0" lang="en-US" altLang="en-US" sz="2300" b="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300" b="1" i="0" u="none" strike="noStrike" cap="none" normalizeH="0" baseline="0" dirty="0">
                <a:ln>
                  <a:noFill/>
                </a:ln>
                <a:solidFill>
                  <a:schemeClr val="tx1"/>
                </a:solidFill>
                <a:effectLst/>
                <a:latin typeface="+mj-lt"/>
              </a:rPr>
              <a:t>Investors</a:t>
            </a:r>
            <a:endParaRPr kumimoji="0" lang="en-US" altLang="en-US" sz="2300" b="0" i="0" u="none" strike="noStrike" cap="none" normalizeH="0" baseline="0" dirty="0">
              <a:ln>
                <a:noFill/>
              </a:ln>
              <a:solidFill>
                <a:schemeClr val="tx1"/>
              </a:solidFill>
              <a:effectLst/>
            </a:endParaRPr>
          </a:p>
          <a:p>
            <a:pPr marL="749808" lvl="2" indent="0" eaLnBrk="0" fontAlgn="base" hangingPunct="0">
              <a:lnSpc>
                <a:spcPct val="100000"/>
              </a:lnSpc>
              <a:spcBef>
                <a:spcPct val="0"/>
              </a:spcBef>
              <a:spcAft>
                <a:spcPct val="0"/>
              </a:spcAft>
              <a:buNone/>
            </a:pPr>
            <a:r>
              <a:rPr kumimoji="0" lang="en-US" altLang="en-US" sz="2300" b="0" i="0" u="none" strike="noStrike" cap="none" normalizeH="0" baseline="0" dirty="0">
                <a:ln>
                  <a:noFill/>
                </a:ln>
                <a:solidFill>
                  <a:schemeClr val="tx1"/>
                </a:solidFill>
                <a:effectLst/>
              </a:rPr>
              <a:t>They prioritize profitability and long-term sustainability, offering funding but might withdraw if goals aren’t met. Regular updates on financial returns and project impact keep them engaged.</a:t>
            </a:r>
          </a:p>
        </p:txBody>
      </p:sp>
    </p:spTree>
    <p:extLst>
      <p:ext uri="{BB962C8B-B14F-4D97-AF65-F5344CB8AC3E}">
        <p14:creationId xmlns:p14="http://schemas.microsoft.com/office/powerpoint/2010/main" val="2616234089"/>
      </p:ext>
    </p:extLst>
  </p:cSld>
  <p:clrMapOvr>
    <a:masterClrMapping/>
  </p:clrMapOvr>
</p:sld>
</file>

<file path=ppt/theme/theme1.xml><?xml version="1.0" encoding="utf-8"?>
<a:theme xmlns:a="http://schemas.openxmlformats.org/drawingml/2006/main" name="Custom">
  <a:themeElements>
    <a:clrScheme name="TM78453729">
      <a:dk1>
        <a:srgbClr val="000000"/>
      </a:dk1>
      <a:lt1>
        <a:srgbClr val="FFFFFF"/>
      </a:lt1>
      <a:dk2>
        <a:srgbClr val="3F3F3F"/>
      </a:dk2>
      <a:lt2>
        <a:srgbClr val="F2F2F2"/>
      </a:lt2>
      <a:accent1>
        <a:srgbClr val="00682B"/>
      </a:accent1>
      <a:accent2>
        <a:srgbClr val="EFEAE7"/>
      </a:accent2>
      <a:accent3>
        <a:srgbClr val="CD1711"/>
      </a:accent3>
      <a:accent4>
        <a:srgbClr val="651B51"/>
      </a:accent4>
      <a:accent5>
        <a:srgbClr val="2C3A2E"/>
      </a:accent5>
      <a:accent6>
        <a:srgbClr val="B6A650"/>
      </a:accent6>
      <a:hlink>
        <a:srgbClr val="029B2D"/>
      </a:hlink>
      <a:folHlink>
        <a:srgbClr val="029B2D"/>
      </a:folHlink>
    </a:clrScheme>
    <a:fontScheme name="Custom 36">
      <a:majorFont>
        <a:latin typeface="Batang"/>
        <a:ea typeface=""/>
        <a:cs typeface=""/>
      </a:majorFont>
      <a:minorFont>
        <a:latin typeface="Batang"/>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78453729_win32_SD_v5" id="{5665AA9C-4EFF-4FCC-8086-4050069C15ED}" vid="{F66CC29E-A3F9-4341-8B35-47A4E87375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E66E519-6F59-4891-AF96-B41585BD5A9D}">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2.xml><?xml version="1.0" encoding="utf-8"?>
<ds:datastoreItem xmlns:ds="http://schemas.openxmlformats.org/officeDocument/2006/customXml" ds:itemID="{0E111B19-7283-4751-B1F8-E7CC95678A87}">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52B7AA3F-15AC-4F4D-8050-3ECF172613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Botanical pitch deck</Template>
  <TotalTime>1402</TotalTime>
  <Words>1336</Words>
  <Application>Microsoft Office PowerPoint</Application>
  <PresentationFormat>Widescreen</PresentationFormat>
  <Paragraphs>290</Paragraphs>
  <Slides>28</Slides>
  <Notes>1</Notes>
  <HiddenSlides>8</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Batang</vt:lpstr>
      <vt:lpstr>Aptos</vt:lpstr>
      <vt:lpstr>Arial</vt:lpstr>
      <vt:lpstr>Bahnschrift Light</vt:lpstr>
      <vt:lpstr>Calibri</vt:lpstr>
      <vt:lpstr>Wingdings</vt:lpstr>
      <vt:lpstr>Custom</vt:lpstr>
      <vt:lpstr>CarbonEase a An app that helps calculate and suggests ways to reduce carbon footprint</vt:lpstr>
      <vt:lpstr>Problem Statement</vt:lpstr>
      <vt:lpstr>Problem Sizing</vt:lpstr>
      <vt:lpstr>PowerPoint Presentation</vt:lpstr>
      <vt:lpstr>PowerPoint Presentation</vt:lpstr>
      <vt:lpstr>Mind Map</vt:lpstr>
      <vt:lpstr>PowerPoint Presentation</vt:lpstr>
      <vt:lpstr>Stakeholder  Analysis</vt:lpstr>
      <vt:lpstr>PowerPoint Presentation</vt:lpstr>
      <vt:lpstr>Brainstorming</vt:lpstr>
      <vt:lpstr>PowerPoint Presentation</vt:lpstr>
      <vt:lpstr>Convergence</vt:lpstr>
      <vt:lpstr>PowerPoint Presentation</vt:lpstr>
      <vt:lpstr>6 Ideas rated with 10gm,100gm,1000gm Technique </vt:lpstr>
      <vt:lpstr>Business Model</vt:lpstr>
      <vt:lpstr>PowerPoint Presentation</vt:lpstr>
      <vt:lpstr>PowerPoint Presentation</vt:lpstr>
      <vt:lpstr>PowerPoint Presentation</vt:lpstr>
      <vt:lpstr>PowerPoint Presentation</vt:lpstr>
      <vt:lpstr>Thank you </vt:lpstr>
      <vt:lpstr>Product overview</vt:lpstr>
      <vt:lpstr>About us </vt:lpstr>
      <vt:lpstr>Market overview</vt:lpstr>
      <vt:lpstr>Market comparison </vt:lpstr>
      <vt:lpstr>Competitive landscape </vt:lpstr>
      <vt:lpstr>Growth strategy </vt:lpstr>
      <vt:lpstr>Traction </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Ishaan Bajpai</dc:creator>
  <cp:lastModifiedBy>Ishaan Bajpai</cp:lastModifiedBy>
  <cp:revision>12</cp:revision>
  <dcterms:created xsi:type="dcterms:W3CDTF">2024-10-19T16:26:23Z</dcterms:created>
  <dcterms:modified xsi:type="dcterms:W3CDTF">2024-11-02T08:47:49Z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y fmtid="{D5CDD505-2E9C-101B-9397-08002B2CF9AE}" pid="4" name="ClassificationContentMarkingFooterLocations">
    <vt:lpwstr>Office Theme:7</vt:lpwstr>
  </property>
  <property fmtid="{D5CDD505-2E9C-101B-9397-08002B2CF9AE}" pid="5" name="ClassificationContentMarkingFooterText">
    <vt:lpwstr>Classified as Microsoft Confidential</vt:lpwstr>
  </property>
</Properties>
</file>

<file path=docProps/thumbnail.jpeg>
</file>